
<file path=[Content_Types].xml><?xml version="1.0" encoding="utf-8"?>
<Types xmlns="http://schemas.openxmlformats.org/package/2006/content-types">
  <Default Extension="fntdata" ContentType="application/x-fontdata"/>
  <Default Extension="jfif"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Lst>
  <p:notesMasterIdLst>
    <p:notesMasterId r:id="rId29"/>
  </p:notesMasterIdLst>
  <p:sldIdLst>
    <p:sldId id="256" r:id="rId2"/>
    <p:sldId id="259" r:id="rId3"/>
    <p:sldId id="261" r:id="rId4"/>
    <p:sldId id="264" r:id="rId5"/>
    <p:sldId id="265" r:id="rId6"/>
    <p:sldId id="266" r:id="rId7"/>
    <p:sldId id="269" r:id="rId8"/>
    <p:sldId id="310" r:id="rId9"/>
    <p:sldId id="273" r:id="rId10"/>
    <p:sldId id="311" r:id="rId11"/>
    <p:sldId id="275" r:id="rId12"/>
    <p:sldId id="328" r:id="rId13"/>
    <p:sldId id="280" r:id="rId14"/>
    <p:sldId id="320" r:id="rId15"/>
    <p:sldId id="321" r:id="rId16"/>
    <p:sldId id="322" r:id="rId17"/>
    <p:sldId id="323" r:id="rId18"/>
    <p:sldId id="324" r:id="rId19"/>
    <p:sldId id="282" r:id="rId20"/>
    <p:sldId id="284" r:id="rId21"/>
    <p:sldId id="326" r:id="rId22"/>
    <p:sldId id="314" r:id="rId23"/>
    <p:sldId id="319" r:id="rId24"/>
    <p:sldId id="317" r:id="rId25"/>
    <p:sldId id="315" r:id="rId26"/>
    <p:sldId id="318" r:id="rId27"/>
    <p:sldId id="327" r:id="rId28"/>
  </p:sldIdLst>
  <p:sldSz cx="9144000" cy="5143500" type="screen16x9"/>
  <p:notesSz cx="6858000" cy="9144000"/>
  <p:embeddedFontLst>
    <p:embeddedFont>
      <p:font typeface="Open Sans" panose="020B0606030504020204" pitchFamily="34" charset="0"/>
      <p:regular r:id="rId30"/>
      <p:bold r:id="rId31"/>
      <p:italic r:id="rId32"/>
      <p:boldItalic r:id="rId33"/>
    </p:embeddedFont>
    <p:embeddedFont>
      <p:font typeface="Open Sans ExtraBold" panose="020B0906030804020204" pitchFamily="34" charset="0"/>
      <p:bold r:id="rId34"/>
      <p:boldItalic r:id="rId35"/>
    </p:embeddedFont>
    <p:embeddedFont>
      <p:font typeface="Raleway" pitchFamily="2" charset="0"/>
      <p:regular r:id="rId36"/>
      <p:bold r:id="rId37"/>
      <p:italic r:id="rId38"/>
      <p:boldItalic r:id="rId39"/>
    </p:embeddedFont>
    <p:embeddedFont>
      <p:font typeface="Raleway ExtraBold" pitchFamily="2" charset="0"/>
      <p:bold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5A8DB3-8F75-4C29-ACE9-A560C465C10C}" v="1454" dt="2023-01-19T15:10:49.927"/>
  </p1510:revLst>
</p1510:revInfo>
</file>

<file path=ppt/tableStyles.xml><?xml version="1.0" encoding="utf-8"?>
<a:tblStyleLst xmlns:a="http://schemas.openxmlformats.org/drawingml/2006/main" def="{9BDC0471-0FCF-48EC-8DBD-9F20C0530F79}">
  <a:tblStyle styleId="{9BDC0471-0FCF-48EC-8DBD-9F20C0530F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660"/>
  </p:normalViewPr>
  <p:slideViewPr>
    <p:cSldViewPr snapToGrid="0">
      <p:cViewPr varScale="1">
        <p:scale>
          <a:sx n="135" d="100"/>
          <a:sy n="135" d="100"/>
        </p:scale>
        <p:origin x="15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95dc128867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95dc128867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680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533d35064e_0_15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533d35064e_0_1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533d35064e_0_15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533d35064e_0_15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876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8577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0463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464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121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427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95dc128867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95dc128867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92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33d35064e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33d35064e_1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99a99d4c9d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99a99d4c9d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134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436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804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740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698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9351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95dc12886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95dc12886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9540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99a99d4c9d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99a99d4c9d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948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533d35064e_1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533d35064e_1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9556cf17ae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9556cf17ae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970f938a7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970f938a7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33d35064e_0_15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33d35064e_0_15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99a99d4c9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99a99d4c9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533d35064e_0_15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533d35064e_0_15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79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533d35064e_0_15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533d35064e_0_15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7"/>
        <p:cNvGrpSpPr/>
        <p:nvPr/>
      </p:nvGrpSpPr>
      <p:grpSpPr>
        <a:xfrm>
          <a:off x="0" y="0"/>
          <a:ext cx="0" cy="0"/>
          <a:chOff x="0" y="0"/>
          <a:chExt cx="0" cy="0"/>
        </a:xfrm>
      </p:grpSpPr>
      <p:sp>
        <p:nvSpPr>
          <p:cNvPr id="8" name="Google Shape;8;p2"/>
          <p:cNvSpPr/>
          <p:nvPr/>
        </p:nvSpPr>
        <p:spPr>
          <a:xfrm>
            <a:off x="4032725" y="2233326"/>
            <a:ext cx="4449384" cy="3573659"/>
          </a:xfrm>
          <a:custGeom>
            <a:avLst/>
            <a:gdLst/>
            <a:ahLst/>
            <a:cxnLst/>
            <a:rect l="l" t="t" r="r" b="b"/>
            <a:pathLst>
              <a:path w="53808" h="43819" extrusionOk="0">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2"/>
          <p:cNvSpPr/>
          <p:nvPr/>
        </p:nvSpPr>
        <p:spPr>
          <a:xfrm rot="7905304">
            <a:off x="3389432" y="2387546"/>
            <a:ext cx="5735964" cy="4423743"/>
          </a:xfrm>
          <a:custGeom>
            <a:avLst/>
            <a:gdLst/>
            <a:ahLst/>
            <a:cxnLst/>
            <a:rect l="l" t="t" r="r" b="b"/>
            <a:pathLst>
              <a:path w="151042" h="116488" extrusionOk="0">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4377991" y="2003049"/>
            <a:ext cx="7723932" cy="3269880"/>
          </a:xfrm>
          <a:custGeom>
            <a:avLst/>
            <a:gdLst/>
            <a:ahLst/>
            <a:cxnLst/>
            <a:rect l="l" t="t" r="r" b="b"/>
            <a:pathLst>
              <a:path w="15009" h="6354" extrusionOk="0">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7761996" y="1431054"/>
            <a:ext cx="709248" cy="2027402"/>
            <a:chOff x="8381690" y="1770954"/>
            <a:chExt cx="709248" cy="2027402"/>
          </a:xfrm>
        </p:grpSpPr>
        <p:sp>
          <p:nvSpPr>
            <p:cNvPr id="12" name="Google Shape;12;p2"/>
            <p:cNvSpPr/>
            <p:nvPr/>
          </p:nvSpPr>
          <p:spPr>
            <a:xfrm>
              <a:off x="8622834" y="20533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59445" y="17709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1096" y="19944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81690" y="22834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814069" y="23593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834821" y="26769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463910" y="25424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563993" y="27757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rot="-2136376">
            <a:off x="5489721" y="2373929"/>
            <a:ext cx="1175685" cy="1877663"/>
          </a:xfrm>
          <a:custGeom>
            <a:avLst/>
            <a:gdLst/>
            <a:ahLst/>
            <a:cxnLst/>
            <a:rect l="l" t="t" r="r" b="b"/>
            <a:pathLst>
              <a:path w="10110" h="16146" extrusionOk="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333625" y="2962276"/>
            <a:ext cx="1097142" cy="1313985"/>
          </a:xfrm>
          <a:custGeom>
            <a:avLst/>
            <a:gdLst/>
            <a:ahLst/>
            <a:cxnLst/>
            <a:rect l="l" t="t" r="r" b="b"/>
            <a:pathLst>
              <a:path w="10765" h="13464" extrusionOk="0">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962842">
            <a:off x="2107831" y="4303635"/>
            <a:ext cx="2697199" cy="1554324"/>
          </a:xfrm>
          <a:custGeom>
            <a:avLst/>
            <a:gdLst/>
            <a:ahLst/>
            <a:cxnLst/>
            <a:rect l="l" t="t" r="r" b="b"/>
            <a:pathLst>
              <a:path w="8446" h="4867" extrusionOk="0">
                <a:moveTo>
                  <a:pt x="3335" y="0"/>
                </a:moveTo>
                <a:cubicBezTo>
                  <a:pt x="3209" y="0"/>
                  <a:pt x="3082" y="17"/>
                  <a:pt x="2957" y="50"/>
                </a:cubicBezTo>
                <a:cubicBezTo>
                  <a:pt x="2431" y="185"/>
                  <a:pt x="1994" y="610"/>
                  <a:pt x="1826" y="1125"/>
                </a:cubicBezTo>
                <a:cubicBezTo>
                  <a:pt x="1658" y="1630"/>
                  <a:pt x="1725" y="2302"/>
                  <a:pt x="2016" y="2750"/>
                </a:cubicBezTo>
                <a:cubicBezTo>
                  <a:pt x="1815" y="2514"/>
                  <a:pt x="1512" y="2346"/>
                  <a:pt x="1210" y="2313"/>
                </a:cubicBezTo>
                <a:cubicBezTo>
                  <a:pt x="1164" y="2306"/>
                  <a:pt x="1118" y="2303"/>
                  <a:pt x="1072" y="2303"/>
                </a:cubicBezTo>
                <a:cubicBezTo>
                  <a:pt x="801" y="2303"/>
                  <a:pt x="531" y="2413"/>
                  <a:pt x="359" y="2604"/>
                </a:cubicBezTo>
                <a:cubicBezTo>
                  <a:pt x="45" y="2929"/>
                  <a:pt x="0" y="3422"/>
                  <a:pt x="146" y="3836"/>
                </a:cubicBezTo>
                <a:cubicBezTo>
                  <a:pt x="303" y="4284"/>
                  <a:pt x="639" y="4665"/>
                  <a:pt x="1053" y="4866"/>
                </a:cubicBezTo>
                <a:cubicBezTo>
                  <a:pt x="2431" y="4116"/>
                  <a:pt x="4032" y="3746"/>
                  <a:pt x="5589" y="3478"/>
                </a:cubicBezTo>
                <a:cubicBezTo>
                  <a:pt x="6553" y="3276"/>
                  <a:pt x="7471" y="3018"/>
                  <a:pt x="8423" y="2817"/>
                </a:cubicBezTo>
                <a:cubicBezTo>
                  <a:pt x="8446" y="2414"/>
                  <a:pt x="8210" y="2010"/>
                  <a:pt x="7841" y="1842"/>
                </a:cubicBezTo>
                <a:cubicBezTo>
                  <a:pt x="7705" y="1770"/>
                  <a:pt x="7555" y="1737"/>
                  <a:pt x="7405" y="1737"/>
                </a:cubicBezTo>
                <a:cubicBezTo>
                  <a:pt x="7158" y="1737"/>
                  <a:pt x="6909" y="1828"/>
                  <a:pt x="6721" y="1988"/>
                </a:cubicBezTo>
                <a:cubicBezTo>
                  <a:pt x="6709" y="2010"/>
                  <a:pt x="6609" y="2044"/>
                  <a:pt x="6597" y="2066"/>
                </a:cubicBezTo>
                <a:cubicBezTo>
                  <a:pt x="6362" y="1753"/>
                  <a:pt x="5993" y="1562"/>
                  <a:pt x="5623" y="1540"/>
                </a:cubicBezTo>
                <a:cubicBezTo>
                  <a:pt x="5613" y="1540"/>
                  <a:pt x="5604" y="1539"/>
                  <a:pt x="5594" y="1539"/>
                </a:cubicBezTo>
                <a:cubicBezTo>
                  <a:pt x="5223" y="1539"/>
                  <a:pt x="4855" y="1749"/>
                  <a:pt x="4615" y="2022"/>
                </a:cubicBezTo>
                <a:cubicBezTo>
                  <a:pt x="4873" y="1540"/>
                  <a:pt x="4794" y="901"/>
                  <a:pt x="4447" y="498"/>
                </a:cubicBezTo>
                <a:cubicBezTo>
                  <a:pt x="4163" y="180"/>
                  <a:pt x="3753" y="0"/>
                  <a:pt x="3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673334" y="3641721"/>
            <a:ext cx="3842819" cy="1554307"/>
          </a:xfrm>
          <a:custGeom>
            <a:avLst/>
            <a:gdLst/>
            <a:ahLst/>
            <a:cxnLst/>
            <a:rect l="l" t="t" r="r" b="b"/>
            <a:pathLst>
              <a:path w="14629" h="5917" extrusionOk="0">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txBox="1">
            <a:spLocks noGrp="1"/>
          </p:cNvSpPr>
          <p:nvPr>
            <p:ph type="ctrTitle"/>
          </p:nvPr>
        </p:nvSpPr>
        <p:spPr>
          <a:xfrm>
            <a:off x="662000" y="844300"/>
            <a:ext cx="5486400" cy="1554300"/>
          </a:xfrm>
          <a:prstGeom prst="rect">
            <a:avLst/>
          </a:prstGeom>
        </p:spPr>
        <p:txBody>
          <a:bodyPr spcFirstLastPara="1" wrap="square" lIns="0" tIns="0" rIns="0" bIns="0" anchor="t" anchorCtr="0">
            <a:noAutofit/>
          </a:bodyPr>
          <a:lstStyle>
            <a:lvl1pPr lvl="0">
              <a:spcBef>
                <a:spcPts val="0"/>
              </a:spcBef>
              <a:spcAft>
                <a:spcPts val="0"/>
              </a:spcAft>
              <a:buClr>
                <a:schemeClr val="accent5"/>
              </a:buClr>
              <a:buSzPts val="5200"/>
              <a:buNone/>
              <a:defRPr sz="5200">
                <a:solidFill>
                  <a:schemeClr val="accent6"/>
                </a:solidFill>
                <a:latin typeface="Raleway ExtraBold"/>
                <a:ea typeface="Raleway ExtraBold"/>
                <a:cs typeface="Raleway ExtraBold"/>
                <a:sym typeface="Raleway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5" name="Google Shape;25;p2"/>
          <p:cNvSpPr txBox="1">
            <a:spLocks noGrp="1"/>
          </p:cNvSpPr>
          <p:nvPr>
            <p:ph type="subTitle" idx="1"/>
          </p:nvPr>
        </p:nvSpPr>
        <p:spPr>
          <a:xfrm>
            <a:off x="713225" y="2764675"/>
            <a:ext cx="5486400" cy="3378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2"/>
              </a:buClr>
              <a:buSzPts val="2800"/>
              <a:buNone/>
              <a:defRPr>
                <a:solidFill>
                  <a:schemeClr val="accent6"/>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extLst>
    <p:ext uri="{DCECCB84-F9BA-43D5-87BE-67443E8EF086}">
      <p15:sldGuideLst xmlns:p15="http://schemas.microsoft.com/office/powerpoint/2012/main">
        <p15:guide id="1" pos="5760">
          <p15:clr>
            <a:srgbClr val="434343"/>
          </p15:clr>
        </p15:guide>
        <p15:guide id="2" orient="horz" pos="3237">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5_1">
    <p:spTree>
      <p:nvGrpSpPr>
        <p:cNvPr id="1" name="Shape 434"/>
        <p:cNvGrpSpPr/>
        <p:nvPr/>
      </p:nvGrpSpPr>
      <p:grpSpPr>
        <a:xfrm>
          <a:off x="0" y="0"/>
          <a:ext cx="0" cy="0"/>
          <a:chOff x="0" y="0"/>
          <a:chExt cx="0" cy="0"/>
        </a:xfrm>
      </p:grpSpPr>
      <p:sp>
        <p:nvSpPr>
          <p:cNvPr id="435" name="Google Shape;435;p28"/>
          <p:cNvSpPr/>
          <p:nvPr/>
        </p:nvSpPr>
        <p:spPr>
          <a:xfrm>
            <a:off x="8343276" y="-84078"/>
            <a:ext cx="1175692" cy="1877659"/>
          </a:xfrm>
          <a:custGeom>
            <a:avLst/>
            <a:gdLst/>
            <a:ahLst/>
            <a:cxnLst/>
            <a:rect l="l" t="t" r="r" b="b"/>
            <a:pathLst>
              <a:path w="10110" h="16146" extrusionOk="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txBox="1">
            <a:spLocks noGrp="1"/>
          </p:cNvSpPr>
          <p:nvPr>
            <p:ph type="title"/>
          </p:nvPr>
        </p:nvSpPr>
        <p:spPr>
          <a:xfrm>
            <a:off x="727675" y="445025"/>
            <a:ext cx="7703100" cy="5853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3500"/>
              <a:buFont typeface="Raleway"/>
              <a:buNone/>
              <a:defRPr sz="3500" b="1">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7" name="Google Shape;437;p28"/>
          <p:cNvSpPr txBox="1">
            <a:spLocks noGrp="1"/>
          </p:cNvSpPr>
          <p:nvPr>
            <p:ph type="subTitle" idx="1"/>
          </p:nvPr>
        </p:nvSpPr>
        <p:spPr>
          <a:xfrm>
            <a:off x="720500" y="2157984"/>
            <a:ext cx="1554600" cy="7851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8" name="Google Shape;438;p28"/>
          <p:cNvSpPr txBox="1">
            <a:spLocks noGrp="1"/>
          </p:cNvSpPr>
          <p:nvPr>
            <p:ph type="subTitle" idx="2"/>
          </p:nvPr>
        </p:nvSpPr>
        <p:spPr>
          <a:xfrm>
            <a:off x="720500" y="1701850"/>
            <a:ext cx="1554600" cy="36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39" name="Google Shape;439;p28"/>
          <p:cNvSpPr txBox="1">
            <a:spLocks noGrp="1"/>
          </p:cNvSpPr>
          <p:nvPr>
            <p:ph type="subTitle" idx="3"/>
          </p:nvPr>
        </p:nvSpPr>
        <p:spPr>
          <a:xfrm>
            <a:off x="2780325" y="2157984"/>
            <a:ext cx="1554600" cy="7851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0" name="Google Shape;440;p28"/>
          <p:cNvSpPr txBox="1">
            <a:spLocks noGrp="1"/>
          </p:cNvSpPr>
          <p:nvPr>
            <p:ph type="subTitle" idx="4"/>
          </p:nvPr>
        </p:nvSpPr>
        <p:spPr>
          <a:xfrm>
            <a:off x="2780325" y="1701850"/>
            <a:ext cx="1554600" cy="36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1" name="Google Shape;441;p28"/>
          <p:cNvSpPr txBox="1">
            <a:spLocks noGrp="1"/>
          </p:cNvSpPr>
          <p:nvPr>
            <p:ph type="subTitle" idx="5"/>
          </p:nvPr>
        </p:nvSpPr>
        <p:spPr>
          <a:xfrm>
            <a:off x="4837725" y="2157984"/>
            <a:ext cx="1554600" cy="7851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2" name="Google Shape;442;p28"/>
          <p:cNvSpPr txBox="1">
            <a:spLocks noGrp="1"/>
          </p:cNvSpPr>
          <p:nvPr>
            <p:ph type="subTitle" idx="6"/>
          </p:nvPr>
        </p:nvSpPr>
        <p:spPr>
          <a:xfrm>
            <a:off x="4837725" y="1701850"/>
            <a:ext cx="1554600" cy="36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3" name="Google Shape;443;p28"/>
          <p:cNvSpPr txBox="1">
            <a:spLocks noGrp="1"/>
          </p:cNvSpPr>
          <p:nvPr>
            <p:ph type="subTitle" idx="7"/>
          </p:nvPr>
        </p:nvSpPr>
        <p:spPr>
          <a:xfrm>
            <a:off x="2780325" y="3730752"/>
            <a:ext cx="1554600" cy="7851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28"/>
          <p:cNvSpPr txBox="1">
            <a:spLocks noGrp="1"/>
          </p:cNvSpPr>
          <p:nvPr>
            <p:ph type="subTitle" idx="8"/>
          </p:nvPr>
        </p:nvSpPr>
        <p:spPr>
          <a:xfrm>
            <a:off x="2780325" y="3253475"/>
            <a:ext cx="1554600" cy="36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5" name="Google Shape;445;p28"/>
          <p:cNvSpPr txBox="1">
            <a:spLocks noGrp="1"/>
          </p:cNvSpPr>
          <p:nvPr>
            <p:ph type="subTitle" idx="9"/>
          </p:nvPr>
        </p:nvSpPr>
        <p:spPr>
          <a:xfrm>
            <a:off x="4837725" y="3730752"/>
            <a:ext cx="1554600" cy="7851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6" name="Google Shape;446;p28"/>
          <p:cNvSpPr txBox="1">
            <a:spLocks noGrp="1"/>
          </p:cNvSpPr>
          <p:nvPr>
            <p:ph type="subTitle" idx="13"/>
          </p:nvPr>
        </p:nvSpPr>
        <p:spPr>
          <a:xfrm>
            <a:off x="4837725" y="3253475"/>
            <a:ext cx="1554600" cy="36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7" name="Google Shape;447;p28"/>
          <p:cNvSpPr txBox="1">
            <a:spLocks noGrp="1"/>
          </p:cNvSpPr>
          <p:nvPr>
            <p:ph type="subTitle" idx="14"/>
          </p:nvPr>
        </p:nvSpPr>
        <p:spPr>
          <a:xfrm>
            <a:off x="6897550" y="3730752"/>
            <a:ext cx="1554600" cy="7851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8" name="Google Shape;448;p28"/>
          <p:cNvSpPr txBox="1">
            <a:spLocks noGrp="1"/>
          </p:cNvSpPr>
          <p:nvPr>
            <p:ph type="subTitle" idx="15"/>
          </p:nvPr>
        </p:nvSpPr>
        <p:spPr>
          <a:xfrm>
            <a:off x="6897550" y="3253475"/>
            <a:ext cx="1554600" cy="36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1400"/>
              <a:buFont typeface="Raleway"/>
              <a:buNone/>
              <a:defRPr sz="2100">
                <a:solidFill>
                  <a:schemeClr val="accent6"/>
                </a:solidFill>
                <a:latin typeface="Raleway ExtraBold"/>
                <a:ea typeface="Raleway ExtraBold"/>
                <a:cs typeface="Raleway ExtraBold"/>
                <a:sym typeface="Raleway ExtraBold"/>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9" name="Google Shape;449;p28"/>
          <p:cNvSpPr/>
          <p:nvPr/>
        </p:nvSpPr>
        <p:spPr>
          <a:xfrm flipH="1">
            <a:off x="-4106574" y="2457637"/>
            <a:ext cx="7723932" cy="3269880"/>
          </a:xfrm>
          <a:custGeom>
            <a:avLst/>
            <a:gdLst/>
            <a:ahLst/>
            <a:cxnLst/>
            <a:rect l="l" t="t" r="r" b="b"/>
            <a:pathLst>
              <a:path w="15009" h="6354" extrusionOk="0">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rot="-10233058">
            <a:off x="-1169855" y="3982707"/>
            <a:ext cx="8827723" cy="8415979"/>
          </a:xfrm>
          <a:custGeom>
            <a:avLst/>
            <a:gdLst/>
            <a:ahLst/>
            <a:cxnLst/>
            <a:rect l="l" t="t" r="r" b="b"/>
            <a:pathLst>
              <a:path w="151042" h="116488" extrusionOk="0">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8"/>
          <p:cNvGrpSpPr/>
          <p:nvPr/>
        </p:nvGrpSpPr>
        <p:grpSpPr>
          <a:xfrm rot="-1170349" flipH="1">
            <a:off x="779550" y="3375405"/>
            <a:ext cx="709243" cy="2027386"/>
            <a:chOff x="9054040" y="2286404"/>
            <a:chExt cx="709248" cy="2027402"/>
          </a:xfrm>
        </p:grpSpPr>
        <p:sp>
          <p:nvSpPr>
            <p:cNvPr id="452" name="Google Shape;452;p28"/>
            <p:cNvSpPr/>
            <p:nvPr/>
          </p:nvSpPr>
          <p:spPr>
            <a:xfrm>
              <a:off x="9295184" y="256878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9131795" y="228640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9383446" y="250994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9054040" y="279890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9486419" y="287481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9507171" y="319240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9136260" y="305790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9236343" y="329117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ly title 1">
  <p:cSld name="CUSTOM_7">
    <p:spTree>
      <p:nvGrpSpPr>
        <p:cNvPr id="1" name="Shape 464"/>
        <p:cNvGrpSpPr/>
        <p:nvPr/>
      </p:nvGrpSpPr>
      <p:grpSpPr>
        <a:xfrm>
          <a:off x="0" y="0"/>
          <a:ext cx="0" cy="0"/>
          <a:chOff x="0" y="0"/>
          <a:chExt cx="0" cy="0"/>
        </a:xfrm>
      </p:grpSpPr>
      <p:sp>
        <p:nvSpPr>
          <p:cNvPr id="465" name="Google Shape;465;p30"/>
          <p:cNvSpPr txBox="1">
            <a:spLocks noGrp="1"/>
          </p:cNvSpPr>
          <p:nvPr>
            <p:ph type="title"/>
          </p:nvPr>
        </p:nvSpPr>
        <p:spPr>
          <a:xfrm>
            <a:off x="727675" y="445025"/>
            <a:ext cx="7703100" cy="5853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6" name="Google Shape;466;p30"/>
          <p:cNvSpPr/>
          <p:nvPr/>
        </p:nvSpPr>
        <p:spPr>
          <a:xfrm flipH="1">
            <a:off x="-2253355" y="2534578"/>
            <a:ext cx="6596911" cy="2668256"/>
          </a:xfrm>
          <a:custGeom>
            <a:avLst/>
            <a:gdLst/>
            <a:ahLst/>
            <a:cxnLst/>
            <a:rect l="l" t="t" r="r" b="b"/>
            <a:pathLst>
              <a:path w="14629" h="5917" extrusionOk="0">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 name="Google Shape;467;p30"/>
          <p:cNvGrpSpPr/>
          <p:nvPr/>
        </p:nvGrpSpPr>
        <p:grpSpPr>
          <a:xfrm rot="8596277" flipH="1">
            <a:off x="7786022" y="-1843187"/>
            <a:ext cx="1289517" cy="3686395"/>
            <a:chOff x="1349640" y="1049054"/>
            <a:chExt cx="709248" cy="2027402"/>
          </a:xfrm>
        </p:grpSpPr>
        <p:sp>
          <p:nvSpPr>
            <p:cNvPr id="468" name="Google Shape;468;p30"/>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0"/>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0"/>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ly title 6">
  <p:cSld name="CUSTOM_7_1_1_1">
    <p:spTree>
      <p:nvGrpSpPr>
        <p:cNvPr id="1" name="Shape 503"/>
        <p:cNvGrpSpPr/>
        <p:nvPr/>
      </p:nvGrpSpPr>
      <p:grpSpPr>
        <a:xfrm>
          <a:off x="0" y="0"/>
          <a:ext cx="0" cy="0"/>
          <a:chOff x="0" y="0"/>
          <a:chExt cx="0" cy="0"/>
        </a:xfrm>
      </p:grpSpPr>
      <p:sp>
        <p:nvSpPr>
          <p:cNvPr id="504" name="Google Shape;504;p35"/>
          <p:cNvSpPr txBox="1">
            <a:spLocks noGrp="1"/>
          </p:cNvSpPr>
          <p:nvPr>
            <p:ph type="title"/>
          </p:nvPr>
        </p:nvSpPr>
        <p:spPr>
          <a:xfrm>
            <a:off x="727675" y="445025"/>
            <a:ext cx="7703100" cy="5853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5" name="Google Shape;505;p35"/>
          <p:cNvSpPr/>
          <p:nvPr/>
        </p:nvSpPr>
        <p:spPr>
          <a:xfrm>
            <a:off x="4595926" y="2534578"/>
            <a:ext cx="6596911" cy="2668256"/>
          </a:xfrm>
          <a:custGeom>
            <a:avLst/>
            <a:gdLst/>
            <a:ahLst/>
            <a:cxnLst/>
            <a:rect l="l" t="t" r="r" b="b"/>
            <a:pathLst>
              <a:path w="14629" h="5917" extrusionOk="0">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 name="Google Shape;506;p35"/>
          <p:cNvGrpSpPr/>
          <p:nvPr/>
        </p:nvGrpSpPr>
        <p:grpSpPr>
          <a:xfrm rot="-8596277">
            <a:off x="-136056" y="-1843187"/>
            <a:ext cx="1289517" cy="3686395"/>
            <a:chOff x="1349640" y="1049054"/>
            <a:chExt cx="709248" cy="2027402"/>
          </a:xfrm>
        </p:grpSpPr>
        <p:sp>
          <p:nvSpPr>
            <p:cNvPr id="507" name="Google Shape;507;p35"/>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5"/>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5"/>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5"/>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5"/>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5"/>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5"/>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7">
  <p:cSld name="CUSTOM_7_1_1_1_1">
    <p:spTree>
      <p:nvGrpSpPr>
        <p:cNvPr id="1" name="Shape 515"/>
        <p:cNvGrpSpPr/>
        <p:nvPr/>
      </p:nvGrpSpPr>
      <p:grpSpPr>
        <a:xfrm>
          <a:off x="0" y="0"/>
          <a:ext cx="0" cy="0"/>
          <a:chOff x="0" y="0"/>
          <a:chExt cx="0" cy="0"/>
        </a:xfrm>
      </p:grpSpPr>
      <p:sp>
        <p:nvSpPr>
          <p:cNvPr id="516" name="Google Shape;516;p36"/>
          <p:cNvSpPr txBox="1">
            <a:spLocks noGrp="1"/>
          </p:cNvSpPr>
          <p:nvPr>
            <p:ph type="title"/>
          </p:nvPr>
        </p:nvSpPr>
        <p:spPr>
          <a:xfrm>
            <a:off x="727675" y="445025"/>
            <a:ext cx="7703100" cy="1195200"/>
          </a:xfrm>
          <a:prstGeom prst="rect">
            <a:avLst/>
          </a:prstGeom>
        </p:spPr>
        <p:txBody>
          <a:bodyPr spcFirstLastPara="1" wrap="square" lIns="0" tIns="0" rIns="0" bIns="0" anchor="t" anchorCtr="0">
            <a:noAutofit/>
          </a:bodyPr>
          <a:lstStyle>
            <a:lvl1pPr lvl="0" rtl="0">
              <a:spcBef>
                <a:spcPts val="0"/>
              </a:spcBef>
              <a:spcAft>
                <a:spcPts val="0"/>
              </a:spcAft>
              <a:buSzPts val="3500"/>
              <a:buNone/>
              <a:defRPr sz="3500">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7" name="Google Shape;517;p36"/>
          <p:cNvSpPr/>
          <p:nvPr/>
        </p:nvSpPr>
        <p:spPr>
          <a:xfrm flipH="1">
            <a:off x="-1506180" y="2571753"/>
            <a:ext cx="6596911" cy="2668256"/>
          </a:xfrm>
          <a:custGeom>
            <a:avLst/>
            <a:gdLst/>
            <a:ahLst/>
            <a:cxnLst/>
            <a:rect l="l" t="t" r="r" b="b"/>
            <a:pathLst>
              <a:path w="14629" h="5917" extrusionOk="0">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36"/>
          <p:cNvGrpSpPr/>
          <p:nvPr/>
        </p:nvGrpSpPr>
        <p:grpSpPr>
          <a:xfrm rot="2098236" flipH="1">
            <a:off x="-978519" y="2443296"/>
            <a:ext cx="1289540" cy="3686345"/>
            <a:chOff x="1349640" y="1049054"/>
            <a:chExt cx="709248" cy="2027402"/>
          </a:xfrm>
        </p:grpSpPr>
        <p:sp>
          <p:nvSpPr>
            <p:cNvPr id="519" name="Google Shape;519;p36"/>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2"/>
            </a:solid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6"/>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6"/>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6"/>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6"/>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6"/>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6"/>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6"/>
          <p:cNvGrpSpPr/>
          <p:nvPr/>
        </p:nvGrpSpPr>
        <p:grpSpPr>
          <a:xfrm rot="-3301764" flipH="1">
            <a:off x="8685556" y="-1029104"/>
            <a:ext cx="1289540" cy="3686345"/>
            <a:chOff x="1349640" y="1049054"/>
            <a:chExt cx="709248" cy="2027402"/>
          </a:xfrm>
        </p:grpSpPr>
        <p:sp>
          <p:nvSpPr>
            <p:cNvPr id="528" name="Google Shape;528;p36"/>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6"/>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6"/>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6"/>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ly title 9">
  <p:cSld name="CUSTOM_7_1_1_1_1_1_1">
    <p:spTree>
      <p:nvGrpSpPr>
        <p:cNvPr id="1" name="Shape 556"/>
        <p:cNvGrpSpPr/>
        <p:nvPr/>
      </p:nvGrpSpPr>
      <p:grpSpPr>
        <a:xfrm>
          <a:off x="0" y="0"/>
          <a:ext cx="0" cy="0"/>
          <a:chOff x="0" y="0"/>
          <a:chExt cx="0" cy="0"/>
        </a:xfrm>
      </p:grpSpPr>
      <p:sp>
        <p:nvSpPr>
          <p:cNvPr id="557" name="Google Shape;557;p38"/>
          <p:cNvSpPr txBox="1">
            <a:spLocks noGrp="1"/>
          </p:cNvSpPr>
          <p:nvPr>
            <p:ph type="title"/>
          </p:nvPr>
        </p:nvSpPr>
        <p:spPr>
          <a:xfrm>
            <a:off x="727675" y="445025"/>
            <a:ext cx="7703100" cy="585300"/>
          </a:xfrm>
          <a:prstGeom prst="rect">
            <a:avLst/>
          </a:prstGeom>
        </p:spPr>
        <p:txBody>
          <a:bodyPr spcFirstLastPara="1" wrap="square" lIns="0" tIns="0" rIns="0" bIns="0" anchor="t" anchorCtr="0">
            <a:noAutofit/>
          </a:bodyPr>
          <a:lstStyle>
            <a:lvl1pPr lvl="0" rtl="0">
              <a:spcBef>
                <a:spcPts val="0"/>
              </a:spcBef>
              <a:spcAft>
                <a:spcPts val="0"/>
              </a:spcAft>
              <a:buSzPts val="3500"/>
              <a:buNone/>
              <a:defRPr sz="3500" b="1">
                <a:solidFill>
                  <a:schemeClr val="accent6"/>
                </a:solidFill>
                <a:latin typeface="Raleway"/>
                <a:ea typeface="Raleway"/>
                <a:cs typeface="Raleway"/>
                <a:sym typeface="Raleway"/>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58" name="Google Shape;558;p38"/>
          <p:cNvGrpSpPr/>
          <p:nvPr/>
        </p:nvGrpSpPr>
        <p:grpSpPr>
          <a:xfrm rot="-3301764" flipH="1">
            <a:off x="8114056" y="2318796"/>
            <a:ext cx="1289540" cy="3686345"/>
            <a:chOff x="1349640" y="1049054"/>
            <a:chExt cx="709248" cy="2027402"/>
          </a:xfrm>
        </p:grpSpPr>
        <p:sp>
          <p:nvSpPr>
            <p:cNvPr id="559" name="Google Shape;559;p38"/>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8"/>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8"/>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8"/>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8"/>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38"/>
          <p:cNvGrpSpPr/>
          <p:nvPr/>
        </p:nvGrpSpPr>
        <p:grpSpPr>
          <a:xfrm rot="-8038506" flipH="1">
            <a:off x="8430453" y="3309726"/>
            <a:ext cx="905629" cy="2485844"/>
            <a:chOff x="1349640" y="1049054"/>
            <a:chExt cx="709248" cy="2027402"/>
          </a:xfrm>
        </p:grpSpPr>
        <p:sp>
          <p:nvSpPr>
            <p:cNvPr id="568" name="Google Shape;568;p38"/>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8"/>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8"/>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8"/>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8"/>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8"/>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8"/>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8"/>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 percentages">
  <p:cSld name="CUSTOM_11">
    <p:spTree>
      <p:nvGrpSpPr>
        <p:cNvPr id="1" name="Shape 622"/>
        <p:cNvGrpSpPr/>
        <p:nvPr/>
      </p:nvGrpSpPr>
      <p:grpSpPr>
        <a:xfrm>
          <a:off x="0" y="0"/>
          <a:ext cx="0" cy="0"/>
          <a:chOff x="0" y="0"/>
          <a:chExt cx="0" cy="0"/>
        </a:xfrm>
      </p:grpSpPr>
      <p:sp>
        <p:nvSpPr>
          <p:cNvPr id="623" name="Google Shape;623;p40"/>
          <p:cNvSpPr/>
          <p:nvPr/>
        </p:nvSpPr>
        <p:spPr>
          <a:xfrm flipH="1">
            <a:off x="-1524441" y="589990"/>
            <a:ext cx="2237672" cy="3573635"/>
          </a:xfrm>
          <a:custGeom>
            <a:avLst/>
            <a:gdLst/>
            <a:ahLst/>
            <a:cxnLst/>
            <a:rect l="l" t="t" r="r" b="b"/>
            <a:pathLst>
              <a:path w="10110" h="16146" extrusionOk="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0"/>
          <p:cNvSpPr/>
          <p:nvPr/>
        </p:nvSpPr>
        <p:spPr>
          <a:xfrm rot="-7905304" flipH="1">
            <a:off x="-5267629" y="112721"/>
            <a:ext cx="5735964" cy="4423743"/>
          </a:xfrm>
          <a:custGeom>
            <a:avLst/>
            <a:gdLst/>
            <a:ahLst/>
            <a:cxnLst/>
            <a:rect l="l" t="t" r="r" b="b"/>
            <a:pathLst>
              <a:path w="151042" h="116488" extrusionOk="0">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0"/>
          <p:cNvSpPr/>
          <p:nvPr/>
        </p:nvSpPr>
        <p:spPr>
          <a:xfrm flipH="1">
            <a:off x="7477159" y="3142178"/>
            <a:ext cx="2237672" cy="3573635"/>
          </a:xfrm>
          <a:custGeom>
            <a:avLst/>
            <a:gdLst/>
            <a:ahLst/>
            <a:cxnLst/>
            <a:rect l="l" t="t" r="r" b="b"/>
            <a:pathLst>
              <a:path w="10110" h="16146" extrusionOk="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0"/>
          <p:cNvSpPr txBox="1">
            <a:spLocks noGrp="1"/>
          </p:cNvSpPr>
          <p:nvPr>
            <p:ph type="subTitle" idx="1"/>
          </p:nvPr>
        </p:nvSpPr>
        <p:spPr>
          <a:xfrm>
            <a:off x="1339375" y="3383280"/>
            <a:ext cx="1828800" cy="10941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7" name="Google Shape;627;p40"/>
          <p:cNvSpPr txBox="1">
            <a:spLocks noGrp="1"/>
          </p:cNvSpPr>
          <p:nvPr>
            <p:ph type="subTitle" idx="2"/>
          </p:nvPr>
        </p:nvSpPr>
        <p:spPr>
          <a:xfrm>
            <a:off x="1339375" y="2855775"/>
            <a:ext cx="1828800" cy="425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2100"/>
              <a:buFont typeface="Raleway"/>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100"/>
              <a:buFont typeface="Raleway"/>
              <a:buNone/>
              <a:defRPr sz="2100" b="1">
                <a:latin typeface="Raleway"/>
                <a:ea typeface="Raleway"/>
                <a:cs typeface="Raleway"/>
                <a:sym typeface="Raleway"/>
              </a:defRPr>
            </a:lvl2pPr>
            <a:lvl3pPr lvl="2" rtl="0">
              <a:spcBef>
                <a:spcPts val="0"/>
              </a:spcBef>
              <a:spcAft>
                <a:spcPts val="0"/>
              </a:spcAft>
              <a:buSzPts val="2100"/>
              <a:buFont typeface="Raleway"/>
              <a:buNone/>
              <a:defRPr sz="2100" b="1">
                <a:latin typeface="Raleway"/>
                <a:ea typeface="Raleway"/>
                <a:cs typeface="Raleway"/>
                <a:sym typeface="Raleway"/>
              </a:defRPr>
            </a:lvl3pPr>
            <a:lvl4pPr lvl="3" rtl="0">
              <a:spcBef>
                <a:spcPts val="0"/>
              </a:spcBef>
              <a:spcAft>
                <a:spcPts val="0"/>
              </a:spcAft>
              <a:buSzPts val="2100"/>
              <a:buFont typeface="Raleway"/>
              <a:buNone/>
              <a:defRPr sz="2100" b="1">
                <a:latin typeface="Raleway"/>
                <a:ea typeface="Raleway"/>
                <a:cs typeface="Raleway"/>
                <a:sym typeface="Raleway"/>
              </a:defRPr>
            </a:lvl4pPr>
            <a:lvl5pPr lvl="4" rtl="0">
              <a:spcBef>
                <a:spcPts val="0"/>
              </a:spcBef>
              <a:spcAft>
                <a:spcPts val="0"/>
              </a:spcAft>
              <a:buSzPts val="2100"/>
              <a:buFont typeface="Raleway"/>
              <a:buNone/>
              <a:defRPr sz="2100" b="1">
                <a:latin typeface="Raleway"/>
                <a:ea typeface="Raleway"/>
                <a:cs typeface="Raleway"/>
                <a:sym typeface="Raleway"/>
              </a:defRPr>
            </a:lvl5pPr>
            <a:lvl6pPr lvl="5" rtl="0">
              <a:spcBef>
                <a:spcPts val="0"/>
              </a:spcBef>
              <a:spcAft>
                <a:spcPts val="0"/>
              </a:spcAft>
              <a:buSzPts val="2100"/>
              <a:buFont typeface="Raleway"/>
              <a:buNone/>
              <a:defRPr sz="2100" b="1">
                <a:latin typeface="Raleway"/>
                <a:ea typeface="Raleway"/>
                <a:cs typeface="Raleway"/>
                <a:sym typeface="Raleway"/>
              </a:defRPr>
            </a:lvl6pPr>
            <a:lvl7pPr lvl="6" rtl="0">
              <a:spcBef>
                <a:spcPts val="0"/>
              </a:spcBef>
              <a:spcAft>
                <a:spcPts val="0"/>
              </a:spcAft>
              <a:buSzPts val="2100"/>
              <a:buFont typeface="Raleway"/>
              <a:buNone/>
              <a:defRPr sz="2100" b="1">
                <a:latin typeface="Raleway"/>
                <a:ea typeface="Raleway"/>
                <a:cs typeface="Raleway"/>
                <a:sym typeface="Raleway"/>
              </a:defRPr>
            </a:lvl7pPr>
            <a:lvl8pPr lvl="7" rtl="0">
              <a:spcBef>
                <a:spcPts val="0"/>
              </a:spcBef>
              <a:spcAft>
                <a:spcPts val="0"/>
              </a:spcAft>
              <a:buSzPts val="2100"/>
              <a:buFont typeface="Raleway"/>
              <a:buNone/>
              <a:defRPr sz="2100" b="1">
                <a:latin typeface="Raleway"/>
                <a:ea typeface="Raleway"/>
                <a:cs typeface="Raleway"/>
                <a:sym typeface="Raleway"/>
              </a:defRPr>
            </a:lvl8pPr>
            <a:lvl9pPr lvl="8" rtl="0">
              <a:spcBef>
                <a:spcPts val="0"/>
              </a:spcBef>
              <a:spcAft>
                <a:spcPts val="0"/>
              </a:spcAft>
              <a:buSzPts val="2100"/>
              <a:buFont typeface="Raleway"/>
              <a:buNone/>
              <a:defRPr sz="2100" b="1">
                <a:latin typeface="Raleway"/>
                <a:ea typeface="Raleway"/>
                <a:cs typeface="Raleway"/>
                <a:sym typeface="Raleway"/>
              </a:defRPr>
            </a:lvl9pPr>
          </a:lstStyle>
          <a:p>
            <a:endParaRPr/>
          </a:p>
        </p:txBody>
      </p:sp>
      <p:sp>
        <p:nvSpPr>
          <p:cNvPr id="628" name="Google Shape;628;p40"/>
          <p:cNvSpPr txBox="1">
            <a:spLocks noGrp="1"/>
          </p:cNvSpPr>
          <p:nvPr>
            <p:ph type="title"/>
          </p:nvPr>
        </p:nvSpPr>
        <p:spPr>
          <a:xfrm>
            <a:off x="727675" y="445025"/>
            <a:ext cx="7703100" cy="818100"/>
          </a:xfrm>
          <a:prstGeom prst="rect">
            <a:avLst/>
          </a:prstGeom>
        </p:spPr>
        <p:txBody>
          <a:bodyPr spcFirstLastPara="1" wrap="square" lIns="0" tIns="0" rIns="0" bIns="0" anchor="t" anchorCtr="0">
            <a:noAutofit/>
          </a:bodyPr>
          <a:lstStyle>
            <a:lvl1pPr lvl="0">
              <a:spcBef>
                <a:spcPts val="0"/>
              </a:spcBef>
              <a:spcAft>
                <a:spcPts val="0"/>
              </a:spcAft>
              <a:buSzPts val="35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29" name="Google Shape;629;p40"/>
          <p:cNvSpPr txBox="1">
            <a:spLocks noGrp="1"/>
          </p:cNvSpPr>
          <p:nvPr>
            <p:ph type="title" idx="3" hasCustomPrompt="1"/>
          </p:nvPr>
        </p:nvSpPr>
        <p:spPr>
          <a:xfrm>
            <a:off x="1339375" y="1816425"/>
            <a:ext cx="1828800" cy="8430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6"/>
              </a:buClr>
              <a:buSzPts val="5500"/>
              <a:buFont typeface="Raleway ExtraBold"/>
              <a:buNone/>
              <a:defRPr sz="34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0" name="Google Shape;630;p40"/>
          <p:cNvSpPr txBox="1">
            <a:spLocks noGrp="1"/>
          </p:cNvSpPr>
          <p:nvPr>
            <p:ph type="subTitle" idx="4"/>
          </p:nvPr>
        </p:nvSpPr>
        <p:spPr>
          <a:xfrm>
            <a:off x="3701575" y="3383280"/>
            <a:ext cx="1828800" cy="10941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1" name="Google Shape;631;p40"/>
          <p:cNvSpPr txBox="1">
            <a:spLocks noGrp="1"/>
          </p:cNvSpPr>
          <p:nvPr>
            <p:ph type="subTitle" idx="5"/>
          </p:nvPr>
        </p:nvSpPr>
        <p:spPr>
          <a:xfrm>
            <a:off x="3701575" y="2855775"/>
            <a:ext cx="1828800" cy="425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2100"/>
              <a:buFont typeface="Raleway"/>
              <a:buNone/>
              <a:defRPr sz="2100">
                <a:solidFill>
                  <a:schemeClr val="accent6"/>
                </a:solidFill>
                <a:latin typeface="Open Sans ExtraBold"/>
                <a:ea typeface="Open Sans ExtraBold"/>
                <a:cs typeface="Open Sans ExtraBold"/>
                <a:sym typeface="Open Sans ExtraBold"/>
              </a:defRPr>
            </a:lvl1pPr>
            <a:lvl2pPr lvl="1" rtl="0">
              <a:spcBef>
                <a:spcPts val="0"/>
              </a:spcBef>
              <a:spcAft>
                <a:spcPts val="0"/>
              </a:spcAft>
              <a:buSzPts val="2100"/>
              <a:buFont typeface="Raleway"/>
              <a:buNone/>
              <a:defRPr sz="2100" b="1">
                <a:latin typeface="Raleway"/>
                <a:ea typeface="Raleway"/>
                <a:cs typeface="Raleway"/>
                <a:sym typeface="Raleway"/>
              </a:defRPr>
            </a:lvl2pPr>
            <a:lvl3pPr lvl="2" rtl="0">
              <a:spcBef>
                <a:spcPts val="0"/>
              </a:spcBef>
              <a:spcAft>
                <a:spcPts val="0"/>
              </a:spcAft>
              <a:buSzPts val="2100"/>
              <a:buFont typeface="Raleway"/>
              <a:buNone/>
              <a:defRPr sz="2100" b="1">
                <a:latin typeface="Raleway"/>
                <a:ea typeface="Raleway"/>
                <a:cs typeface="Raleway"/>
                <a:sym typeface="Raleway"/>
              </a:defRPr>
            </a:lvl3pPr>
            <a:lvl4pPr lvl="3" rtl="0">
              <a:spcBef>
                <a:spcPts val="0"/>
              </a:spcBef>
              <a:spcAft>
                <a:spcPts val="0"/>
              </a:spcAft>
              <a:buSzPts val="2100"/>
              <a:buFont typeface="Raleway"/>
              <a:buNone/>
              <a:defRPr sz="2100" b="1">
                <a:latin typeface="Raleway"/>
                <a:ea typeface="Raleway"/>
                <a:cs typeface="Raleway"/>
                <a:sym typeface="Raleway"/>
              </a:defRPr>
            </a:lvl4pPr>
            <a:lvl5pPr lvl="4" rtl="0">
              <a:spcBef>
                <a:spcPts val="0"/>
              </a:spcBef>
              <a:spcAft>
                <a:spcPts val="0"/>
              </a:spcAft>
              <a:buSzPts val="2100"/>
              <a:buFont typeface="Raleway"/>
              <a:buNone/>
              <a:defRPr sz="2100" b="1">
                <a:latin typeface="Raleway"/>
                <a:ea typeface="Raleway"/>
                <a:cs typeface="Raleway"/>
                <a:sym typeface="Raleway"/>
              </a:defRPr>
            </a:lvl5pPr>
            <a:lvl6pPr lvl="5" rtl="0">
              <a:spcBef>
                <a:spcPts val="0"/>
              </a:spcBef>
              <a:spcAft>
                <a:spcPts val="0"/>
              </a:spcAft>
              <a:buSzPts val="2100"/>
              <a:buFont typeface="Raleway"/>
              <a:buNone/>
              <a:defRPr sz="2100" b="1">
                <a:latin typeface="Raleway"/>
                <a:ea typeface="Raleway"/>
                <a:cs typeface="Raleway"/>
                <a:sym typeface="Raleway"/>
              </a:defRPr>
            </a:lvl6pPr>
            <a:lvl7pPr lvl="6" rtl="0">
              <a:spcBef>
                <a:spcPts val="0"/>
              </a:spcBef>
              <a:spcAft>
                <a:spcPts val="0"/>
              </a:spcAft>
              <a:buSzPts val="2100"/>
              <a:buFont typeface="Raleway"/>
              <a:buNone/>
              <a:defRPr sz="2100" b="1">
                <a:latin typeface="Raleway"/>
                <a:ea typeface="Raleway"/>
                <a:cs typeface="Raleway"/>
                <a:sym typeface="Raleway"/>
              </a:defRPr>
            </a:lvl7pPr>
            <a:lvl8pPr lvl="7" rtl="0">
              <a:spcBef>
                <a:spcPts val="0"/>
              </a:spcBef>
              <a:spcAft>
                <a:spcPts val="0"/>
              </a:spcAft>
              <a:buSzPts val="2100"/>
              <a:buFont typeface="Raleway"/>
              <a:buNone/>
              <a:defRPr sz="2100" b="1">
                <a:latin typeface="Raleway"/>
                <a:ea typeface="Raleway"/>
                <a:cs typeface="Raleway"/>
                <a:sym typeface="Raleway"/>
              </a:defRPr>
            </a:lvl8pPr>
            <a:lvl9pPr lvl="8" rtl="0">
              <a:spcBef>
                <a:spcPts val="0"/>
              </a:spcBef>
              <a:spcAft>
                <a:spcPts val="0"/>
              </a:spcAft>
              <a:buSzPts val="2100"/>
              <a:buFont typeface="Raleway"/>
              <a:buNone/>
              <a:defRPr sz="2100" b="1">
                <a:latin typeface="Raleway"/>
                <a:ea typeface="Raleway"/>
                <a:cs typeface="Raleway"/>
                <a:sym typeface="Raleway"/>
              </a:defRPr>
            </a:lvl9pPr>
          </a:lstStyle>
          <a:p>
            <a:endParaRPr/>
          </a:p>
        </p:txBody>
      </p:sp>
      <p:sp>
        <p:nvSpPr>
          <p:cNvPr id="632" name="Google Shape;632;p40"/>
          <p:cNvSpPr txBox="1">
            <a:spLocks noGrp="1"/>
          </p:cNvSpPr>
          <p:nvPr>
            <p:ph type="subTitle" idx="6"/>
          </p:nvPr>
        </p:nvSpPr>
        <p:spPr>
          <a:xfrm>
            <a:off x="5975825" y="3383280"/>
            <a:ext cx="1828800" cy="10941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33" name="Google Shape;633;p40"/>
          <p:cNvSpPr txBox="1">
            <a:spLocks noGrp="1"/>
          </p:cNvSpPr>
          <p:nvPr>
            <p:ph type="subTitle" idx="7"/>
          </p:nvPr>
        </p:nvSpPr>
        <p:spPr>
          <a:xfrm>
            <a:off x="5975825" y="2855775"/>
            <a:ext cx="1828800" cy="425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2100"/>
              <a:buFont typeface="Raleway"/>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100"/>
              <a:buFont typeface="Raleway"/>
              <a:buNone/>
              <a:defRPr sz="2100" b="1">
                <a:latin typeface="Raleway"/>
                <a:ea typeface="Raleway"/>
                <a:cs typeface="Raleway"/>
                <a:sym typeface="Raleway"/>
              </a:defRPr>
            </a:lvl2pPr>
            <a:lvl3pPr lvl="2" rtl="0">
              <a:spcBef>
                <a:spcPts val="0"/>
              </a:spcBef>
              <a:spcAft>
                <a:spcPts val="0"/>
              </a:spcAft>
              <a:buSzPts val="2100"/>
              <a:buFont typeface="Raleway"/>
              <a:buNone/>
              <a:defRPr sz="2100" b="1">
                <a:latin typeface="Raleway"/>
                <a:ea typeface="Raleway"/>
                <a:cs typeface="Raleway"/>
                <a:sym typeface="Raleway"/>
              </a:defRPr>
            </a:lvl3pPr>
            <a:lvl4pPr lvl="3" rtl="0">
              <a:spcBef>
                <a:spcPts val="0"/>
              </a:spcBef>
              <a:spcAft>
                <a:spcPts val="0"/>
              </a:spcAft>
              <a:buSzPts val="2100"/>
              <a:buFont typeface="Raleway"/>
              <a:buNone/>
              <a:defRPr sz="2100" b="1">
                <a:latin typeface="Raleway"/>
                <a:ea typeface="Raleway"/>
                <a:cs typeface="Raleway"/>
                <a:sym typeface="Raleway"/>
              </a:defRPr>
            </a:lvl4pPr>
            <a:lvl5pPr lvl="4" rtl="0">
              <a:spcBef>
                <a:spcPts val="0"/>
              </a:spcBef>
              <a:spcAft>
                <a:spcPts val="0"/>
              </a:spcAft>
              <a:buSzPts val="2100"/>
              <a:buFont typeface="Raleway"/>
              <a:buNone/>
              <a:defRPr sz="2100" b="1">
                <a:latin typeface="Raleway"/>
                <a:ea typeface="Raleway"/>
                <a:cs typeface="Raleway"/>
                <a:sym typeface="Raleway"/>
              </a:defRPr>
            </a:lvl5pPr>
            <a:lvl6pPr lvl="5" rtl="0">
              <a:spcBef>
                <a:spcPts val="0"/>
              </a:spcBef>
              <a:spcAft>
                <a:spcPts val="0"/>
              </a:spcAft>
              <a:buSzPts val="2100"/>
              <a:buFont typeface="Raleway"/>
              <a:buNone/>
              <a:defRPr sz="2100" b="1">
                <a:latin typeface="Raleway"/>
                <a:ea typeface="Raleway"/>
                <a:cs typeface="Raleway"/>
                <a:sym typeface="Raleway"/>
              </a:defRPr>
            </a:lvl6pPr>
            <a:lvl7pPr lvl="6" rtl="0">
              <a:spcBef>
                <a:spcPts val="0"/>
              </a:spcBef>
              <a:spcAft>
                <a:spcPts val="0"/>
              </a:spcAft>
              <a:buSzPts val="2100"/>
              <a:buFont typeface="Raleway"/>
              <a:buNone/>
              <a:defRPr sz="2100" b="1">
                <a:latin typeface="Raleway"/>
                <a:ea typeface="Raleway"/>
                <a:cs typeface="Raleway"/>
                <a:sym typeface="Raleway"/>
              </a:defRPr>
            </a:lvl7pPr>
            <a:lvl8pPr lvl="7" rtl="0">
              <a:spcBef>
                <a:spcPts val="0"/>
              </a:spcBef>
              <a:spcAft>
                <a:spcPts val="0"/>
              </a:spcAft>
              <a:buSzPts val="2100"/>
              <a:buFont typeface="Raleway"/>
              <a:buNone/>
              <a:defRPr sz="2100" b="1">
                <a:latin typeface="Raleway"/>
                <a:ea typeface="Raleway"/>
                <a:cs typeface="Raleway"/>
                <a:sym typeface="Raleway"/>
              </a:defRPr>
            </a:lvl8pPr>
            <a:lvl9pPr lvl="8" rtl="0">
              <a:spcBef>
                <a:spcPts val="0"/>
              </a:spcBef>
              <a:spcAft>
                <a:spcPts val="0"/>
              </a:spcAft>
              <a:buSzPts val="2100"/>
              <a:buFont typeface="Raleway"/>
              <a:buNone/>
              <a:defRPr sz="2100" b="1">
                <a:latin typeface="Raleway"/>
                <a:ea typeface="Raleway"/>
                <a:cs typeface="Raleway"/>
                <a:sym typeface="Raleway"/>
              </a:defRPr>
            </a:lvl9pPr>
          </a:lstStyle>
          <a:p>
            <a:endParaRPr/>
          </a:p>
        </p:txBody>
      </p:sp>
      <p:sp>
        <p:nvSpPr>
          <p:cNvPr id="634" name="Google Shape;634;p40"/>
          <p:cNvSpPr txBox="1">
            <a:spLocks noGrp="1"/>
          </p:cNvSpPr>
          <p:nvPr>
            <p:ph type="title" idx="8" hasCustomPrompt="1"/>
          </p:nvPr>
        </p:nvSpPr>
        <p:spPr>
          <a:xfrm>
            <a:off x="3701575" y="1816425"/>
            <a:ext cx="1828800" cy="8430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6"/>
              </a:buClr>
              <a:buSzPts val="5500"/>
              <a:buFont typeface="Raleway ExtraBold"/>
              <a:buNone/>
              <a:defRPr sz="34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35" name="Google Shape;635;p40"/>
          <p:cNvSpPr txBox="1">
            <a:spLocks noGrp="1"/>
          </p:cNvSpPr>
          <p:nvPr>
            <p:ph type="title" idx="9" hasCustomPrompt="1"/>
          </p:nvPr>
        </p:nvSpPr>
        <p:spPr>
          <a:xfrm>
            <a:off x="5975825" y="1816425"/>
            <a:ext cx="1828800" cy="8430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6"/>
              </a:buClr>
              <a:buSzPts val="5500"/>
              <a:buFont typeface="Raleway ExtraBold"/>
              <a:buNone/>
              <a:defRPr sz="3400">
                <a:solidFill>
                  <a:schemeClr val="lt1"/>
                </a:solidFill>
                <a:latin typeface="Raleway ExtraBold"/>
                <a:ea typeface="Raleway ExtraBold"/>
                <a:cs typeface="Raleway ExtraBold"/>
                <a:sym typeface="Raleway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63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26"/>
        <p:cNvGrpSpPr/>
        <p:nvPr/>
      </p:nvGrpSpPr>
      <p:grpSpPr>
        <a:xfrm>
          <a:off x="0" y="0"/>
          <a:ext cx="0" cy="0"/>
          <a:chOff x="0" y="0"/>
          <a:chExt cx="0" cy="0"/>
        </a:xfrm>
      </p:grpSpPr>
      <p:sp>
        <p:nvSpPr>
          <p:cNvPr id="127" name="Google Shape;127;p10"/>
          <p:cNvSpPr txBox="1">
            <a:spLocks noGrp="1"/>
          </p:cNvSpPr>
          <p:nvPr>
            <p:ph type="body" idx="1"/>
          </p:nvPr>
        </p:nvSpPr>
        <p:spPr>
          <a:xfrm>
            <a:off x="727675" y="393192"/>
            <a:ext cx="7703100" cy="585300"/>
          </a:xfrm>
          <a:prstGeom prst="rect">
            <a:avLst/>
          </a:prstGeom>
          <a:noFill/>
          <a:ln>
            <a:noFill/>
          </a:ln>
        </p:spPr>
        <p:txBody>
          <a:bodyPr spcFirstLastPara="1" wrap="square" lIns="91425" tIns="91425" rIns="91425" bIns="91425" anchor="b" anchorCtr="0">
            <a:noAutofit/>
          </a:bodyPr>
          <a:lstStyle>
            <a:lvl1pPr marL="457200" lvl="0" indent="-228600" algn="ctr">
              <a:lnSpc>
                <a:spcPct val="100000"/>
              </a:lnSpc>
              <a:spcBef>
                <a:spcPts val="0"/>
              </a:spcBef>
              <a:spcAft>
                <a:spcPts val="0"/>
              </a:spcAft>
              <a:buClr>
                <a:schemeClr val="accent6"/>
              </a:buClr>
              <a:buSzPts val="3500"/>
              <a:buFont typeface="Raleway ExtraBold"/>
              <a:buNone/>
              <a:defRPr sz="3500">
                <a:solidFill>
                  <a:schemeClr val="accent6"/>
                </a:solidFill>
                <a:latin typeface="Raleway ExtraBold"/>
                <a:ea typeface="Raleway ExtraBold"/>
                <a:cs typeface="Raleway ExtraBold"/>
                <a:sym typeface="Raleway ExtraBold"/>
              </a:defRPr>
            </a:lvl1pPr>
          </a:lstStyle>
          <a:p>
            <a:endParaRPr/>
          </a:p>
        </p:txBody>
      </p:sp>
      <p:sp>
        <p:nvSpPr>
          <p:cNvPr id="128" name="Google Shape;128;p10"/>
          <p:cNvSpPr/>
          <p:nvPr/>
        </p:nvSpPr>
        <p:spPr>
          <a:xfrm>
            <a:off x="4733801" y="2825478"/>
            <a:ext cx="6596911" cy="2668256"/>
          </a:xfrm>
          <a:custGeom>
            <a:avLst/>
            <a:gdLst/>
            <a:ahLst/>
            <a:cxnLst/>
            <a:rect l="l" t="t" r="r" b="b"/>
            <a:pathLst>
              <a:path w="14629" h="5917" extrusionOk="0">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rot="-8596277">
            <a:off x="181969" y="-2162687"/>
            <a:ext cx="1289517" cy="3686395"/>
            <a:chOff x="1349640" y="1049054"/>
            <a:chExt cx="709248" cy="2027402"/>
          </a:xfrm>
        </p:grpSpPr>
        <p:sp>
          <p:nvSpPr>
            <p:cNvPr id="130" name="Google Shape;130;p10"/>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0"/>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0"/>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0"/>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85018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p:nvPr/>
        </p:nvSpPr>
        <p:spPr>
          <a:xfrm flipH="1">
            <a:off x="5843841" y="1951987"/>
            <a:ext cx="7723932" cy="3269880"/>
          </a:xfrm>
          <a:custGeom>
            <a:avLst/>
            <a:gdLst/>
            <a:ahLst/>
            <a:cxnLst/>
            <a:rect l="l" t="t" r="r" b="b"/>
            <a:pathLst>
              <a:path w="15009" h="6354" extrusionOk="0">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flipH="1">
            <a:off x="6973679" y="2652414"/>
            <a:ext cx="2360710" cy="3770212"/>
          </a:xfrm>
          <a:custGeom>
            <a:avLst/>
            <a:gdLst/>
            <a:ahLst/>
            <a:cxnLst/>
            <a:rect l="l" t="t" r="r" b="b"/>
            <a:pathLst>
              <a:path w="10110" h="16146" extrusionOk="0">
                <a:moveTo>
                  <a:pt x="3881" y="0"/>
                </a:moveTo>
                <a:cubicBezTo>
                  <a:pt x="3833" y="0"/>
                  <a:pt x="3785" y="3"/>
                  <a:pt x="3736" y="8"/>
                </a:cubicBezTo>
                <a:cubicBezTo>
                  <a:pt x="2224" y="176"/>
                  <a:pt x="2818" y="2540"/>
                  <a:pt x="3154" y="3447"/>
                </a:cubicBezTo>
                <a:cubicBezTo>
                  <a:pt x="3244" y="3705"/>
                  <a:pt x="3434" y="4074"/>
                  <a:pt x="3400" y="4354"/>
                </a:cubicBezTo>
                <a:cubicBezTo>
                  <a:pt x="3373" y="4583"/>
                  <a:pt x="3274" y="4699"/>
                  <a:pt x="3148" y="4699"/>
                </a:cubicBezTo>
                <a:cubicBezTo>
                  <a:pt x="3064" y="4699"/>
                  <a:pt x="2968" y="4648"/>
                  <a:pt x="2874" y="4545"/>
                </a:cubicBezTo>
                <a:cubicBezTo>
                  <a:pt x="2650" y="4298"/>
                  <a:pt x="2650" y="3929"/>
                  <a:pt x="2381" y="3682"/>
                </a:cubicBezTo>
                <a:cubicBezTo>
                  <a:pt x="2101" y="3425"/>
                  <a:pt x="1675" y="3290"/>
                  <a:pt x="1317" y="3279"/>
                </a:cubicBezTo>
                <a:cubicBezTo>
                  <a:pt x="1306" y="3279"/>
                  <a:pt x="1296" y="3279"/>
                  <a:pt x="1285" y="3279"/>
                </a:cubicBezTo>
                <a:cubicBezTo>
                  <a:pt x="489" y="3279"/>
                  <a:pt x="527" y="4104"/>
                  <a:pt x="880" y="4657"/>
                </a:cubicBezTo>
                <a:cubicBezTo>
                  <a:pt x="1261" y="5228"/>
                  <a:pt x="2056" y="5228"/>
                  <a:pt x="2516" y="5732"/>
                </a:cubicBezTo>
                <a:cubicBezTo>
                  <a:pt x="2717" y="5956"/>
                  <a:pt x="2941" y="6258"/>
                  <a:pt x="2661" y="6449"/>
                </a:cubicBezTo>
                <a:cubicBezTo>
                  <a:pt x="2589" y="6496"/>
                  <a:pt x="2505" y="6514"/>
                  <a:pt x="2413" y="6514"/>
                </a:cubicBezTo>
                <a:cubicBezTo>
                  <a:pt x="2133" y="6514"/>
                  <a:pt x="1789" y="6343"/>
                  <a:pt x="1552" y="6292"/>
                </a:cubicBezTo>
                <a:cubicBezTo>
                  <a:pt x="1318" y="6241"/>
                  <a:pt x="1066" y="6200"/>
                  <a:pt x="840" y="6200"/>
                </a:cubicBezTo>
                <a:cubicBezTo>
                  <a:pt x="365" y="6200"/>
                  <a:pt x="1" y="6382"/>
                  <a:pt x="130" y="7042"/>
                </a:cubicBezTo>
                <a:cubicBezTo>
                  <a:pt x="275" y="7905"/>
                  <a:pt x="824" y="8129"/>
                  <a:pt x="1563" y="8207"/>
                </a:cubicBezTo>
                <a:cubicBezTo>
                  <a:pt x="2236" y="8274"/>
                  <a:pt x="2930" y="8599"/>
                  <a:pt x="3434" y="9081"/>
                </a:cubicBezTo>
                <a:cubicBezTo>
                  <a:pt x="3624" y="9271"/>
                  <a:pt x="4117" y="9787"/>
                  <a:pt x="3636" y="9899"/>
                </a:cubicBezTo>
                <a:cubicBezTo>
                  <a:pt x="3611" y="9905"/>
                  <a:pt x="3585" y="9908"/>
                  <a:pt x="3558" y="9908"/>
                </a:cubicBezTo>
                <a:cubicBezTo>
                  <a:pt x="3217" y="9908"/>
                  <a:pt x="2763" y="9406"/>
                  <a:pt x="2493" y="9260"/>
                </a:cubicBezTo>
                <a:cubicBezTo>
                  <a:pt x="2224" y="9117"/>
                  <a:pt x="1829" y="8942"/>
                  <a:pt x="1509" y="8942"/>
                </a:cubicBezTo>
                <a:cubicBezTo>
                  <a:pt x="1229" y="8942"/>
                  <a:pt x="1007" y="9076"/>
                  <a:pt x="981" y="9484"/>
                </a:cubicBezTo>
                <a:cubicBezTo>
                  <a:pt x="914" y="10145"/>
                  <a:pt x="1339" y="11007"/>
                  <a:pt x="1877" y="11399"/>
                </a:cubicBezTo>
                <a:cubicBezTo>
                  <a:pt x="2076" y="11551"/>
                  <a:pt x="2306" y="11599"/>
                  <a:pt x="2550" y="11599"/>
                </a:cubicBezTo>
                <a:cubicBezTo>
                  <a:pt x="2973" y="11599"/>
                  <a:pt x="3436" y="11454"/>
                  <a:pt x="3848" y="11454"/>
                </a:cubicBezTo>
                <a:cubicBezTo>
                  <a:pt x="3867" y="11454"/>
                  <a:pt x="3886" y="11455"/>
                  <a:pt x="3904" y="11455"/>
                </a:cubicBezTo>
                <a:cubicBezTo>
                  <a:pt x="4274" y="11467"/>
                  <a:pt x="4621" y="11579"/>
                  <a:pt x="4890" y="11836"/>
                </a:cubicBezTo>
                <a:cubicBezTo>
                  <a:pt x="5181" y="12127"/>
                  <a:pt x="5088" y="12330"/>
                  <a:pt x="4803" y="12330"/>
                </a:cubicBezTo>
                <a:cubicBezTo>
                  <a:pt x="4737" y="12330"/>
                  <a:pt x="4661" y="12319"/>
                  <a:pt x="4576" y="12295"/>
                </a:cubicBezTo>
                <a:cubicBezTo>
                  <a:pt x="4250" y="12195"/>
                  <a:pt x="3732" y="11889"/>
                  <a:pt x="3365" y="11889"/>
                </a:cubicBezTo>
                <a:cubicBezTo>
                  <a:pt x="3115" y="11889"/>
                  <a:pt x="2934" y="12031"/>
                  <a:pt x="2930" y="12475"/>
                </a:cubicBezTo>
                <a:cubicBezTo>
                  <a:pt x="2930" y="13281"/>
                  <a:pt x="3658" y="13920"/>
                  <a:pt x="4364" y="14132"/>
                </a:cubicBezTo>
                <a:cubicBezTo>
                  <a:pt x="4511" y="14174"/>
                  <a:pt x="4655" y="14190"/>
                  <a:pt x="4798" y="14190"/>
                </a:cubicBezTo>
                <a:cubicBezTo>
                  <a:pt x="5258" y="14190"/>
                  <a:pt x="5699" y="14025"/>
                  <a:pt x="6153" y="14025"/>
                </a:cubicBezTo>
                <a:cubicBezTo>
                  <a:pt x="6203" y="14025"/>
                  <a:pt x="6252" y="14027"/>
                  <a:pt x="6301" y="14032"/>
                </a:cubicBezTo>
                <a:cubicBezTo>
                  <a:pt x="6481" y="14043"/>
                  <a:pt x="6660" y="14076"/>
                  <a:pt x="6705" y="14300"/>
                </a:cubicBezTo>
                <a:cubicBezTo>
                  <a:pt x="6156" y="14480"/>
                  <a:pt x="5136" y="14233"/>
                  <a:pt x="5036" y="14984"/>
                </a:cubicBezTo>
                <a:cubicBezTo>
                  <a:pt x="4946" y="15656"/>
                  <a:pt x="5641" y="16081"/>
                  <a:pt x="6257" y="16137"/>
                </a:cubicBezTo>
                <a:cubicBezTo>
                  <a:pt x="6323" y="16143"/>
                  <a:pt x="6388" y="16146"/>
                  <a:pt x="6451" y="16146"/>
                </a:cubicBezTo>
                <a:cubicBezTo>
                  <a:pt x="7146" y="16146"/>
                  <a:pt x="7723" y="15824"/>
                  <a:pt x="8317" y="15465"/>
                </a:cubicBezTo>
                <a:cubicBezTo>
                  <a:pt x="8922" y="15096"/>
                  <a:pt x="9146" y="14435"/>
                  <a:pt x="9382" y="13785"/>
                </a:cubicBezTo>
                <a:cubicBezTo>
                  <a:pt x="9684" y="12956"/>
                  <a:pt x="10110" y="11791"/>
                  <a:pt x="9617" y="10951"/>
                </a:cubicBezTo>
                <a:cubicBezTo>
                  <a:pt x="9435" y="10647"/>
                  <a:pt x="9109" y="10464"/>
                  <a:pt x="8806" y="10464"/>
                </a:cubicBezTo>
                <a:cubicBezTo>
                  <a:pt x="8530" y="10464"/>
                  <a:pt x="8273" y="10616"/>
                  <a:pt x="8161" y="10963"/>
                </a:cubicBezTo>
                <a:cubicBezTo>
                  <a:pt x="8037" y="11343"/>
                  <a:pt x="8250" y="11601"/>
                  <a:pt x="8317" y="11948"/>
                </a:cubicBezTo>
                <a:cubicBezTo>
                  <a:pt x="8357" y="12178"/>
                  <a:pt x="8296" y="12431"/>
                  <a:pt x="8137" y="12431"/>
                </a:cubicBezTo>
                <a:cubicBezTo>
                  <a:pt x="8071" y="12431"/>
                  <a:pt x="7990" y="12389"/>
                  <a:pt x="7892" y="12284"/>
                </a:cubicBezTo>
                <a:cubicBezTo>
                  <a:pt x="7421" y="11747"/>
                  <a:pt x="8049" y="10615"/>
                  <a:pt x="8205" y="10100"/>
                </a:cubicBezTo>
                <a:cubicBezTo>
                  <a:pt x="8385" y="9439"/>
                  <a:pt x="8597" y="8073"/>
                  <a:pt x="7612" y="7938"/>
                </a:cubicBezTo>
                <a:cubicBezTo>
                  <a:pt x="7573" y="7933"/>
                  <a:pt x="7537" y="7931"/>
                  <a:pt x="7502" y="7931"/>
                </a:cubicBezTo>
                <a:cubicBezTo>
                  <a:pt x="6781" y="7931"/>
                  <a:pt x="6868" y="9003"/>
                  <a:pt x="6772" y="9473"/>
                </a:cubicBezTo>
                <a:cubicBezTo>
                  <a:pt x="6737" y="9663"/>
                  <a:pt x="6643" y="9762"/>
                  <a:pt x="6539" y="9762"/>
                </a:cubicBezTo>
                <a:cubicBezTo>
                  <a:pt x="6440" y="9762"/>
                  <a:pt x="6333" y="9675"/>
                  <a:pt x="6257" y="9495"/>
                </a:cubicBezTo>
                <a:cubicBezTo>
                  <a:pt x="6145" y="9227"/>
                  <a:pt x="6268" y="8778"/>
                  <a:pt x="6369" y="8521"/>
                </a:cubicBezTo>
                <a:cubicBezTo>
                  <a:pt x="6716" y="7580"/>
                  <a:pt x="7433" y="7031"/>
                  <a:pt x="7332" y="5911"/>
                </a:cubicBezTo>
                <a:cubicBezTo>
                  <a:pt x="7299" y="5484"/>
                  <a:pt x="7212" y="4992"/>
                  <a:pt x="6716" y="4992"/>
                </a:cubicBezTo>
                <a:cubicBezTo>
                  <a:pt x="6705" y="4992"/>
                  <a:pt x="6694" y="4992"/>
                  <a:pt x="6682" y="4993"/>
                </a:cubicBezTo>
                <a:cubicBezTo>
                  <a:pt x="6257" y="5004"/>
                  <a:pt x="6133" y="5329"/>
                  <a:pt x="6021" y="5665"/>
                </a:cubicBezTo>
                <a:cubicBezTo>
                  <a:pt x="5909" y="5956"/>
                  <a:pt x="5909" y="6572"/>
                  <a:pt x="5573" y="6695"/>
                </a:cubicBezTo>
                <a:cubicBezTo>
                  <a:pt x="5514" y="6718"/>
                  <a:pt x="5463" y="6729"/>
                  <a:pt x="5417" y="6729"/>
                </a:cubicBezTo>
                <a:cubicBezTo>
                  <a:pt x="5135" y="6729"/>
                  <a:pt x="5104" y="6325"/>
                  <a:pt x="5181" y="6113"/>
                </a:cubicBezTo>
                <a:cubicBezTo>
                  <a:pt x="5450" y="5340"/>
                  <a:pt x="6268" y="4970"/>
                  <a:pt x="6716" y="4343"/>
                </a:cubicBezTo>
                <a:cubicBezTo>
                  <a:pt x="7130" y="3783"/>
                  <a:pt x="7444" y="2226"/>
                  <a:pt x="6413" y="2092"/>
                </a:cubicBezTo>
                <a:cubicBezTo>
                  <a:pt x="6384" y="2088"/>
                  <a:pt x="6356" y="2086"/>
                  <a:pt x="6328" y="2086"/>
                </a:cubicBezTo>
                <a:cubicBezTo>
                  <a:pt x="5689" y="2086"/>
                  <a:pt x="5477" y="3165"/>
                  <a:pt x="5316" y="3626"/>
                </a:cubicBezTo>
                <a:cubicBezTo>
                  <a:pt x="5237" y="3884"/>
                  <a:pt x="5136" y="4231"/>
                  <a:pt x="4868" y="4343"/>
                </a:cubicBezTo>
                <a:cubicBezTo>
                  <a:pt x="4800" y="4371"/>
                  <a:pt x="4748" y="4384"/>
                  <a:pt x="4709" y="4384"/>
                </a:cubicBezTo>
                <a:cubicBezTo>
                  <a:pt x="4361" y="4384"/>
                  <a:pt x="5123" y="3322"/>
                  <a:pt x="5204" y="2596"/>
                </a:cubicBezTo>
                <a:cubicBezTo>
                  <a:pt x="5248" y="2170"/>
                  <a:pt x="5304" y="1778"/>
                  <a:pt x="5248" y="1364"/>
                </a:cubicBezTo>
                <a:cubicBezTo>
                  <a:pt x="5143" y="618"/>
                  <a:pt x="4595" y="0"/>
                  <a:pt x="38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title"/>
          </p:nvPr>
        </p:nvSpPr>
        <p:spPr>
          <a:xfrm>
            <a:off x="676656" y="448056"/>
            <a:ext cx="7699200" cy="5853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5500"/>
              <a:buFont typeface="Raleway"/>
              <a:buNone/>
              <a:defRPr>
                <a:solidFill>
                  <a:schemeClr val="accent6"/>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 name="Google Shape;42;p4"/>
          <p:cNvSpPr txBox="1">
            <a:spLocks noGrp="1"/>
          </p:cNvSpPr>
          <p:nvPr>
            <p:ph type="subTitle" idx="1"/>
          </p:nvPr>
        </p:nvSpPr>
        <p:spPr>
          <a:xfrm>
            <a:off x="704400" y="1766900"/>
            <a:ext cx="5486400" cy="1583700"/>
          </a:xfrm>
          <a:prstGeom prst="rect">
            <a:avLst/>
          </a:prstGeom>
        </p:spPr>
        <p:txBody>
          <a:bodyPr spcFirstLastPara="1" wrap="square" lIns="0" tIns="0" rIns="0" bIns="0" anchor="t" anchorCtr="0">
            <a:noAutofit/>
          </a:bodyPr>
          <a:lstStyle>
            <a:lvl1pPr lvl="0">
              <a:spcBef>
                <a:spcPts val="0"/>
              </a:spcBef>
              <a:spcAft>
                <a:spcPts val="0"/>
              </a:spcAft>
              <a:buClr>
                <a:schemeClr val="accent6"/>
              </a:buClr>
              <a:buSzPts val="1600"/>
              <a:buNone/>
              <a:defRPr sz="16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4"/>
          <p:cNvSpPr/>
          <p:nvPr/>
        </p:nvSpPr>
        <p:spPr>
          <a:xfrm rot="7905304">
            <a:off x="5263995" y="2387546"/>
            <a:ext cx="5735964" cy="4423743"/>
          </a:xfrm>
          <a:custGeom>
            <a:avLst/>
            <a:gdLst/>
            <a:ahLst/>
            <a:cxnLst/>
            <a:rect l="l" t="t" r="r" b="b"/>
            <a:pathLst>
              <a:path w="151042" h="116488" extrusionOk="0">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9"/>
        <p:cNvGrpSpPr/>
        <p:nvPr/>
      </p:nvGrpSpPr>
      <p:grpSpPr>
        <a:xfrm>
          <a:off x="0" y="0"/>
          <a:ext cx="0" cy="0"/>
          <a:chOff x="0" y="0"/>
          <a:chExt cx="0" cy="0"/>
        </a:xfrm>
      </p:grpSpPr>
      <p:sp>
        <p:nvSpPr>
          <p:cNvPr id="80" name="Google Shape;80;p6"/>
          <p:cNvSpPr/>
          <p:nvPr/>
        </p:nvSpPr>
        <p:spPr>
          <a:xfrm>
            <a:off x="8497550" y="-1277474"/>
            <a:ext cx="4449384" cy="3573659"/>
          </a:xfrm>
          <a:custGeom>
            <a:avLst/>
            <a:gdLst/>
            <a:ahLst/>
            <a:cxnLst/>
            <a:rect l="l" t="t" r="r" b="b"/>
            <a:pathLst>
              <a:path w="53808" h="43819" extrusionOk="0">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rot="7905304">
            <a:off x="8520620" y="-458754"/>
            <a:ext cx="5735964" cy="4423743"/>
          </a:xfrm>
          <a:custGeom>
            <a:avLst/>
            <a:gdLst/>
            <a:ahLst/>
            <a:cxnLst/>
            <a:rect l="l" t="t" r="r" b="b"/>
            <a:pathLst>
              <a:path w="151042" h="116488" extrusionOk="0">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flipH="1">
            <a:off x="-3792884" y="2697112"/>
            <a:ext cx="7723932" cy="3269880"/>
          </a:xfrm>
          <a:custGeom>
            <a:avLst/>
            <a:gdLst/>
            <a:ahLst/>
            <a:cxnLst/>
            <a:rect l="l" t="t" r="r" b="b"/>
            <a:pathLst>
              <a:path w="15009" h="6354" extrusionOk="0">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txBox="1">
            <a:spLocks noGrp="1"/>
          </p:cNvSpPr>
          <p:nvPr>
            <p:ph type="title"/>
          </p:nvPr>
        </p:nvSpPr>
        <p:spPr>
          <a:xfrm>
            <a:off x="676275" y="445025"/>
            <a:ext cx="7754700" cy="585300"/>
          </a:xfrm>
          <a:prstGeom prst="rect">
            <a:avLst/>
          </a:prstGeom>
        </p:spPr>
        <p:txBody>
          <a:bodyPr spcFirstLastPara="1" wrap="square" lIns="0" tIns="0" rIns="0" bIns="0" anchor="t" anchorCtr="0">
            <a:noAutofit/>
          </a:bodyPr>
          <a:lstStyle>
            <a:lvl1pPr lvl="0">
              <a:spcBef>
                <a:spcPts val="0"/>
              </a:spcBef>
              <a:spcAft>
                <a:spcPts val="0"/>
              </a:spcAft>
              <a:buSzPts val="3500"/>
              <a:buNone/>
              <a:defRPr sz="35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84" name="Google Shape;84;p6"/>
          <p:cNvGrpSpPr/>
          <p:nvPr/>
        </p:nvGrpSpPr>
        <p:grpSpPr>
          <a:xfrm>
            <a:off x="360452" y="3260274"/>
            <a:ext cx="901629" cy="2143551"/>
            <a:chOff x="6529373" y="2076520"/>
            <a:chExt cx="1151505" cy="2737613"/>
          </a:xfrm>
        </p:grpSpPr>
        <p:sp>
          <p:nvSpPr>
            <p:cNvPr id="85" name="Google Shape;85;p6"/>
            <p:cNvSpPr/>
            <p:nvPr/>
          </p:nvSpPr>
          <p:spPr>
            <a:xfrm>
              <a:off x="6529373" y="3254448"/>
              <a:ext cx="296286" cy="362769"/>
            </a:xfrm>
            <a:custGeom>
              <a:avLst/>
              <a:gdLst/>
              <a:ahLst/>
              <a:cxnLst/>
              <a:rect l="l" t="t" r="r" b="b"/>
              <a:pathLst>
                <a:path w="998" h="1222" extrusionOk="0">
                  <a:moveTo>
                    <a:pt x="102" y="0"/>
                  </a:moveTo>
                  <a:cubicBezTo>
                    <a:pt x="102" y="0"/>
                    <a:pt x="1" y="975"/>
                    <a:pt x="964" y="1221"/>
                  </a:cubicBezTo>
                  <a:cubicBezTo>
                    <a:pt x="964" y="1221"/>
                    <a:pt x="998" y="258"/>
                    <a:pt x="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a:off x="6676565" y="2595958"/>
              <a:ext cx="615432" cy="2218175"/>
            </a:xfrm>
            <a:custGeom>
              <a:avLst/>
              <a:gdLst/>
              <a:ahLst/>
              <a:cxnLst/>
              <a:rect l="l" t="t" r="r" b="b"/>
              <a:pathLst>
                <a:path w="2073" h="7472" fill="none" extrusionOk="0">
                  <a:moveTo>
                    <a:pt x="2072" y="0"/>
                  </a:moveTo>
                  <a:cubicBezTo>
                    <a:pt x="527" y="2106"/>
                    <a:pt x="0" y="4951"/>
                    <a:pt x="728" y="7471"/>
                  </a:cubicBez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7241496" y="2076520"/>
              <a:ext cx="439382" cy="561965"/>
            </a:xfrm>
            <a:custGeom>
              <a:avLst/>
              <a:gdLst/>
              <a:ahLst/>
              <a:cxnLst/>
              <a:rect l="l" t="t" r="r" b="b"/>
              <a:pathLst>
                <a:path w="1480" h="1893" extrusionOk="0">
                  <a:moveTo>
                    <a:pt x="1479" y="0"/>
                  </a:moveTo>
                  <a:cubicBezTo>
                    <a:pt x="1" y="336"/>
                    <a:pt x="1" y="1893"/>
                    <a:pt x="1" y="1893"/>
                  </a:cubicBezTo>
                  <a:cubicBezTo>
                    <a:pt x="1334" y="1400"/>
                    <a:pt x="1479" y="0"/>
                    <a:pt x="1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6848129" y="2277869"/>
              <a:ext cx="393366" cy="585418"/>
            </a:xfrm>
            <a:custGeom>
              <a:avLst/>
              <a:gdLst/>
              <a:ahLst/>
              <a:cxnLst/>
              <a:rect l="l" t="t" r="r" b="b"/>
              <a:pathLst>
                <a:path w="1325" h="1972" extrusionOk="0">
                  <a:moveTo>
                    <a:pt x="496" y="0"/>
                  </a:moveTo>
                  <a:cubicBezTo>
                    <a:pt x="486" y="0"/>
                    <a:pt x="0" y="1107"/>
                    <a:pt x="821" y="1972"/>
                  </a:cubicBezTo>
                  <a:cubicBezTo>
                    <a:pt x="821" y="1972"/>
                    <a:pt x="1325" y="1076"/>
                    <a:pt x="496" y="1"/>
                  </a:cubicBezTo>
                  <a:cubicBezTo>
                    <a:pt x="496" y="0"/>
                    <a:pt x="496"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7091569" y="2738008"/>
              <a:ext cx="535868" cy="183166"/>
            </a:xfrm>
            <a:custGeom>
              <a:avLst/>
              <a:gdLst/>
              <a:ahLst/>
              <a:cxnLst/>
              <a:rect l="l" t="t" r="r" b="b"/>
              <a:pathLst>
                <a:path w="1805" h="617" extrusionOk="0">
                  <a:moveTo>
                    <a:pt x="1803" y="287"/>
                  </a:moveTo>
                  <a:cubicBezTo>
                    <a:pt x="1804" y="287"/>
                    <a:pt x="1804" y="287"/>
                    <a:pt x="1804" y="287"/>
                  </a:cubicBezTo>
                  <a:cubicBezTo>
                    <a:pt x="1804" y="287"/>
                    <a:pt x="1804" y="287"/>
                    <a:pt x="1803" y="287"/>
                  </a:cubicBezTo>
                  <a:close/>
                  <a:moveTo>
                    <a:pt x="915" y="0"/>
                  </a:moveTo>
                  <a:cubicBezTo>
                    <a:pt x="322" y="0"/>
                    <a:pt x="1" y="422"/>
                    <a:pt x="1" y="422"/>
                  </a:cubicBezTo>
                  <a:cubicBezTo>
                    <a:pt x="291" y="565"/>
                    <a:pt x="558" y="617"/>
                    <a:pt x="793" y="617"/>
                  </a:cubicBezTo>
                  <a:cubicBezTo>
                    <a:pt x="1389" y="617"/>
                    <a:pt x="1778" y="287"/>
                    <a:pt x="1803" y="287"/>
                  </a:cubicBezTo>
                  <a:cubicBezTo>
                    <a:pt x="1803" y="287"/>
                    <a:pt x="1803" y="287"/>
                    <a:pt x="1803" y="287"/>
                  </a:cubicBezTo>
                  <a:lnTo>
                    <a:pt x="1803" y="287"/>
                  </a:lnTo>
                  <a:cubicBezTo>
                    <a:pt x="1462" y="75"/>
                    <a:pt x="1164" y="0"/>
                    <a:pt x="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a:off x="6656048" y="2713368"/>
              <a:ext cx="392772" cy="472609"/>
            </a:xfrm>
            <a:custGeom>
              <a:avLst/>
              <a:gdLst/>
              <a:ahLst/>
              <a:cxnLst/>
              <a:rect l="l" t="t" r="r" b="b"/>
              <a:pathLst>
                <a:path w="1323" h="1592" extrusionOk="0">
                  <a:moveTo>
                    <a:pt x="415" y="1"/>
                  </a:moveTo>
                  <a:cubicBezTo>
                    <a:pt x="415" y="1"/>
                    <a:pt x="1" y="998"/>
                    <a:pt x="1042" y="1591"/>
                  </a:cubicBezTo>
                  <a:cubicBezTo>
                    <a:pt x="1042" y="1591"/>
                    <a:pt x="1322" y="550"/>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965396" y="3058027"/>
              <a:ext cx="495790" cy="173369"/>
            </a:xfrm>
            <a:custGeom>
              <a:avLst/>
              <a:gdLst/>
              <a:ahLst/>
              <a:cxnLst/>
              <a:rect l="l" t="t" r="r" b="b"/>
              <a:pathLst>
                <a:path w="1670" h="584" extrusionOk="0">
                  <a:moveTo>
                    <a:pt x="897" y="0"/>
                  </a:moveTo>
                  <a:cubicBezTo>
                    <a:pt x="253" y="0"/>
                    <a:pt x="0" y="430"/>
                    <a:pt x="0" y="430"/>
                  </a:cubicBezTo>
                  <a:cubicBezTo>
                    <a:pt x="250" y="542"/>
                    <a:pt x="477" y="584"/>
                    <a:pt x="677" y="584"/>
                  </a:cubicBezTo>
                  <a:cubicBezTo>
                    <a:pt x="1303" y="584"/>
                    <a:pt x="1669" y="173"/>
                    <a:pt x="1669" y="173"/>
                  </a:cubicBezTo>
                  <a:cubicBezTo>
                    <a:pt x="1366" y="47"/>
                    <a:pt x="1110" y="0"/>
                    <a:pt x="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6898895" y="3339157"/>
              <a:ext cx="379413" cy="157338"/>
            </a:xfrm>
            <a:custGeom>
              <a:avLst/>
              <a:gdLst/>
              <a:ahLst/>
              <a:cxnLst/>
              <a:rect l="l" t="t" r="r" b="b"/>
              <a:pathLst>
                <a:path w="1278" h="530" extrusionOk="0">
                  <a:moveTo>
                    <a:pt x="769" y="1"/>
                  </a:moveTo>
                  <a:cubicBezTo>
                    <a:pt x="229" y="1"/>
                    <a:pt x="0" y="424"/>
                    <a:pt x="0" y="424"/>
                  </a:cubicBezTo>
                  <a:cubicBezTo>
                    <a:pt x="212" y="500"/>
                    <a:pt x="392" y="529"/>
                    <a:pt x="543" y="529"/>
                  </a:cubicBezTo>
                  <a:cubicBezTo>
                    <a:pt x="1109" y="529"/>
                    <a:pt x="1277" y="111"/>
                    <a:pt x="1277" y="111"/>
                  </a:cubicBezTo>
                  <a:cubicBezTo>
                    <a:pt x="1084" y="32"/>
                    <a:pt x="915" y="1"/>
                    <a:pt x="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4"/>
        </a:solidFill>
        <a:effectLst/>
      </p:bgPr>
    </p:bg>
    <p:spTree>
      <p:nvGrpSpPr>
        <p:cNvPr id="1" name="Shape 93"/>
        <p:cNvGrpSpPr/>
        <p:nvPr/>
      </p:nvGrpSpPr>
      <p:grpSpPr>
        <a:xfrm>
          <a:off x="0" y="0"/>
          <a:ext cx="0" cy="0"/>
          <a:chOff x="0" y="0"/>
          <a:chExt cx="0" cy="0"/>
        </a:xfrm>
      </p:grpSpPr>
      <p:sp>
        <p:nvSpPr>
          <p:cNvPr id="94" name="Google Shape;94;p7"/>
          <p:cNvSpPr/>
          <p:nvPr/>
        </p:nvSpPr>
        <p:spPr>
          <a:xfrm>
            <a:off x="-476324" y="-212900"/>
            <a:ext cx="7267308" cy="5837019"/>
          </a:xfrm>
          <a:custGeom>
            <a:avLst/>
            <a:gdLst/>
            <a:ahLst/>
            <a:cxnLst/>
            <a:rect l="l" t="t" r="r" b="b"/>
            <a:pathLst>
              <a:path w="53808" h="43819" extrusionOk="0">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rot="7905320">
            <a:off x="237875" y="-1519750"/>
            <a:ext cx="7774358" cy="5995812"/>
          </a:xfrm>
          <a:custGeom>
            <a:avLst/>
            <a:gdLst/>
            <a:ahLst/>
            <a:cxnLst/>
            <a:rect l="l" t="t" r="r" b="b"/>
            <a:pathLst>
              <a:path w="151042" h="116488" extrusionOk="0">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flipH="1">
            <a:off x="298825" y="2071291"/>
            <a:ext cx="1289555" cy="3686425"/>
            <a:chOff x="1349640" y="1049054"/>
            <a:chExt cx="709248" cy="2027402"/>
          </a:xfrm>
        </p:grpSpPr>
        <p:sp>
          <p:nvSpPr>
            <p:cNvPr id="97" name="Google Shape;97;p7"/>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7"/>
          <p:cNvSpPr/>
          <p:nvPr/>
        </p:nvSpPr>
        <p:spPr>
          <a:xfrm flipH="1">
            <a:off x="-2253355" y="2534578"/>
            <a:ext cx="6596911" cy="2668256"/>
          </a:xfrm>
          <a:custGeom>
            <a:avLst/>
            <a:gdLst/>
            <a:ahLst/>
            <a:cxnLst/>
            <a:rect l="l" t="t" r="r" b="b"/>
            <a:pathLst>
              <a:path w="14629" h="5917" extrusionOk="0">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txBox="1">
            <a:spLocks noGrp="1"/>
          </p:cNvSpPr>
          <p:nvPr>
            <p:ph type="title"/>
          </p:nvPr>
        </p:nvSpPr>
        <p:spPr>
          <a:xfrm>
            <a:off x="1895175" y="1655064"/>
            <a:ext cx="3941100" cy="585300"/>
          </a:xfrm>
          <a:prstGeom prst="rect">
            <a:avLst/>
          </a:prstGeom>
        </p:spPr>
        <p:txBody>
          <a:bodyPr spcFirstLastPara="1" wrap="square" lIns="0" tIns="0" rIns="0" bIns="0" anchor="t" anchorCtr="0">
            <a:noAutofit/>
          </a:bodyPr>
          <a:lstStyle>
            <a:lvl1pPr lvl="0" algn="ctr">
              <a:spcBef>
                <a:spcPts val="0"/>
              </a:spcBef>
              <a:spcAft>
                <a:spcPts val="0"/>
              </a:spcAft>
              <a:buSzPts val="3500"/>
              <a:buFont typeface="Open Sans"/>
              <a:buNone/>
              <a:defRPr sz="3500">
                <a:solidFill>
                  <a:schemeClr val="accent6"/>
                </a:solidFill>
              </a:defRPr>
            </a:lvl1pPr>
            <a:lvl2pPr lvl="1">
              <a:spcBef>
                <a:spcPts val="0"/>
              </a:spcBef>
              <a:spcAft>
                <a:spcPts val="0"/>
              </a:spcAft>
              <a:buSzPts val="3500"/>
              <a:buFont typeface="Open Sans"/>
              <a:buNone/>
              <a:defRPr sz="3500" b="1">
                <a:latin typeface="Open Sans"/>
                <a:ea typeface="Open Sans"/>
                <a:cs typeface="Open Sans"/>
                <a:sym typeface="Open Sans"/>
              </a:defRPr>
            </a:lvl2pPr>
            <a:lvl3pPr lvl="2">
              <a:spcBef>
                <a:spcPts val="0"/>
              </a:spcBef>
              <a:spcAft>
                <a:spcPts val="0"/>
              </a:spcAft>
              <a:buSzPts val="3500"/>
              <a:buFont typeface="Open Sans"/>
              <a:buNone/>
              <a:defRPr sz="3500" b="1">
                <a:latin typeface="Open Sans"/>
                <a:ea typeface="Open Sans"/>
                <a:cs typeface="Open Sans"/>
                <a:sym typeface="Open Sans"/>
              </a:defRPr>
            </a:lvl3pPr>
            <a:lvl4pPr lvl="3">
              <a:spcBef>
                <a:spcPts val="0"/>
              </a:spcBef>
              <a:spcAft>
                <a:spcPts val="0"/>
              </a:spcAft>
              <a:buSzPts val="3500"/>
              <a:buFont typeface="Open Sans"/>
              <a:buNone/>
              <a:defRPr sz="3500" b="1">
                <a:latin typeface="Open Sans"/>
                <a:ea typeface="Open Sans"/>
                <a:cs typeface="Open Sans"/>
                <a:sym typeface="Open Sans"/>
              </a:defRPr>
            </a:lvl4pPr>
            <a:lvl5pPr lvl="4">
              <a:spcBef>
                <a:spcPts val="0"/>
              </a:spcBef>
              <a:spcAft>
                <a:spcPts val="0"/>
              </a:spcAft>
              <a:buSzPts val="3500"/>
              <a:buFont typeface="Open Sans"/>
              <a:buNone/>
              <a:defRPr sz="3500" b="1">
                <a:latin typeface="Open Sans"/>
                <a:ea typeface="Open Sans"/>
                <a:cs typeface="Open Sans"/>
                <a:sym typeface="Open Sans"/>
              </a:defRPr>
            </a:lvl5pPr>
            <a:lvl6pPr lvl="5">
              <a:spcBef>
                <a:spcPts val="0"/>
              </a:spcBef>
              <a:spcAft>
                <a:spcPts val="0"/>
              </a:spcAft>
              <a:buSzPts val="3500"/>
              <a:buFont typeface="Open Sans"/>
              <a:buNone/>
              <a:defRPr sz="3500" b="1">
                <a:latin typeface="Open Sans"/>
                <a:ea typeface="Open Sans"/>
                <a:cs typeface="Open Sans"/>
                <a:sym typeface="Open Sans"/>
              </a:defRPr>
            </a:lvl6pPr>
            <a:lvl7pPr lvl="6">
              <a:spcBef>
                <a:spcPts val="0"/>
              </a:spcBef>
              <a:spcAft>
                <a:spcPts val="0"/>
              </a:spcAft>
              <a:buSzPts val="3500"/>
              <a:buFont typeface="Open Sans"/>
              <a:buNone/>
              <a:defRPr sz="3500" b="1">
                <a:latin typeface="Open Sans"/>
                <a:ea typeface="Open Sans"/>
                <a:cs typeface="Open Sans"/>
                <a:sym typeface="Open Sans"/>
              </a:defRPr>
            </a:lvl7pPr>
            <a:lvl8pPr lvl="7">
              <a:spcBef>
                <a:spcPts val="0"/>
              </a:spcBef>
              <a:spcAft>
                <a:spcPts val="0"/>
              </a:spcAft>
              <a:buSzPts val="3500"/>
              <a:buFont typeface="Open Sans"/>
              <a:buNone/>
              <a:defRPr sz="3500" b="1">
                <a:latin typeface="Open Sans"/>
                <a:ea typeface="Open Sans"/>
                <a:cs typeface="Open Sans"/>
                <a:sym typeface="Open Sans"/>
              </a:defRPr>
            </a:lvl8pPr>
            <a:lvl9pPr lvl="8">
              <a:spcBef>
                <a:spcPts val="0"/>
              </a:spcBef>
              <a:spcAft>
                <a:spcPts val="0"/>
              </a:spcAft>
              <a:buSzPts val="3500"/>
              <a:buFont typeface="Open Sans"/>
              <a:buNone/>
              <a:defRPr sz="3500" b="1">
                <a:latin typeface="Open Sans"/>
                <a:ea typeface="Open Sans"/>
                <a:cs typeface="Open Sans"/>
                <a:sym typeface="Open Sans"/>
              </a:defRPr>
            </a:lvl9pPr>
          </a:lstStyle>
          <a:p>
            <a:endParaRPr/>
          </a:p>
        </p:txBody>
      </p:sp>
      <p:sp>
        <p:nvSpPr>
          <p:cNvPr id="107" name="Google Shape;107;p7"/>
          <p:cNvSpPr txBox="1">
            <a:spLocks noGrp="1"/>
          </p:cNvSpPr>
          <p:nvPr>
            <p:ph type="subTitle" idx="1"/>
          </p:nvPr>
        </p:nvSpPr>
        <p:spPr>
          <a:xfrm>
            <a:off x="1893375" y="2530039"/>
            <a:ext cx="3944700" cy="1454400"/>
          </a:xfrm>
          <a:prstGeom prst="rect">
            <a:avLst/>
          </a:prstGeom>
        </p:spPr>
        <p:txBody>
          <a:bodyPr spcFirstLastPara="1" wrap="square" lIns="0" tIns="0" rIns="0" bIns="0" anchor="t" anchorCtr="0">
            <a:noAutofit/>
          </a:bodyPr>
          <a:lstStyle>
            <a:lvl1pPr lvl="0" algn="ctr">
              <a:spcBef>
                <a:spcPts val="0"/>
              </a:spcBef>
              <a:spcAft>
                <a:spcPts val="0"/>
              </a:spcAft>
              <a:buClr>
                <a:schemeClr val="accent6"/>
              </a:buClr>
              <a:buSzPts val="1400"/>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
        <p:cNvGrpSpPr/>
        <p:nvPr/>
      </p:nvGrpSpPr>
      <p:grpSpPr>
        <a:xfrm>
          <a:off x="0" y="0"/>
          <a:ext cx="0" cy="0"/>
          <a:chOff x="0" y="0"/>
          <a:chExt cx="0" cy="0"/>
        </a:xfrm>
      </p:grpSpPr>
      <p:sp>
        <p:nvSpPr>
          <p:cNvPr id="111" name="Google Shape;111;p9"/>
          <p:cNvSpPr/>
          <p:nvPr/>
        </p:nvSpPr>
        <p:spPr>
          <a:xfrm>
            <a:off x="7663025" y="4168975"/>
            <a:ext cx="2501388" cy="1441423"/>
          </a:xfrm>
          <a:custGeom>
            <a:avLst/>
            <a:gdLst/>
            <a:ahLst/>
            <a:cxnLst/>
            <a:rect l="l" t="t" r="r" b="b"/>
            <a:pathLst>
              <a:path w="8446" h="4867" extrusionOk="0">
                <a:moveTo>
                  <a:pt x="3335" y="0"/>
                </a:moveTo>
                <a:cubicBezTo>
                  <a:pt x="3209" y="0"/>
                  <a:pt x="3082" y="17"/>
                  <a:pt x="2957" y="50"/>
                </a:cubicBezTo>
                <a:cubicBezTo>
                  <a:pt x="2431" y="185"/>
                  <a:pt x="1994" y="610"/>
                  <a:pt x="1826" y="1125"/>
                </a:cubicBezTo>
                <a:cubicBezTo>
                  <a:pt x="1658" y="1630"/>
                  <a:pt x="1725" y="2302"/>
                  <a:pt x="2016" y="2750"/>
                </a:cubicBezTo>
                <a:cubicBezTo>
                  <a:pt x="1815" y="2514"/>
                  <a:pt x="1512" y="2346"/>
                  <a:pt x="1210" y="2313"/>
                </a:cubicBezTo>
                <a:cubicBezTo>
                  <a:pt x="1164" y="2306"/>
                  <a:pt x="1118" y="2303"/>
                  <a:pt x="1072" y="2303"/>
                </a:cubicBezTo>
                <a:cubicBezTo>
                  <a:pt x="801" y="2303"/>
                  <a:pt x="531" y="2413"/>
                  <a:pt x="359" y="2604"/>
                </a:cubicBezTo>
                <a:cubicBezTo>
                  <a:pt x="45" y="2929"/>
                  <a:pt x="0" y="3422"/>
                  <a:pt x="146" y="3836"/>
                </a:cubicBezTo>
                <a:cubicBezTo>
                  <a:pt x="303" y="4284"/>
                  <a:pt x="639" y="4665"/>
                  <a:pt x="1053" y="4866"/>
                </a:cubicBezTo>
                <a:cubicBezTo>
                  <a:pt x="2431" y="4116"/>
                  <a:pt x="4032" y="3746"/>
                  <a:pt x="5589" y="3478"/>
                </a:cubicBezTo>
                <a:cubicBezTo>
                  <a:pt x="6553" y="3276"/>
                  <a:pt x="7471" y="3018"/>
                  <a:pt x="8423" y="2817"/>
                </a:cubicBezTo>
                <a:cubicBezTo>
                  <a:pt x="8446" y="2414"/>
                  <a:pt x="8210" y="2010"/>
                  <a:pt x="7841" y="1842"/>
                </a:cubicBezTo>
                <a:cubicBezTo>
                  <a:pt x="7705" y="1770"/>
                  <a:pt x="7555" y="1737"/>
                  <a:pt x="7405" y="1737"/>
                </a:cubicBezTo>
                <a:cubicBezTo>
                  <a:pt x="7158" y="1737"/>
                  <a:pt x="6909" y="1828"/>
                  <a:pt x="6721" y="1988"/>
                </a:cubicBezTo>
                <a:cubicBezTo>
                  <a:pt x="6709" y="2010"/>
                  <a:pt x="6609" y="2044"/>
                  <a:pt x="6597" y="2066"/>
                </a:cubicBezTo>
                <a:cubicBezTo>
                  <a:pt x="6362" y="1753"/>
                  <a:pt x="5993" y="1562"/>
                  <a:pt x="5623" y="1540"/>
                </a:cubicBezTo>
                <a:cubicBezTo>
                  <a:pt x="5613" y="1540"/>
                  <a:pt x="5604" y="1539"/>
                  <a:pt x="5594" y="1539"/>
                </a:cubicBezTo>
                <a:cubicBezTo>
                  <a:pt x="5223" y="1539"/>
                  <a:pt x="4855" y="1749"/>
                  <a:pt x="4615" y="2022"/>
                </a:cubicBezTo>
                <a:cubicBezTo>
                  <a:pt x="4873" y="1540"/>
                  <a:pt x="4794" y="901"/>
                  <a:pt x="4447" y="498"/>
                </a:cubicBezTo>
                <a:cubicBezTo>
                  <a:pt x="4163" y="180"/>
                  <a:pt x="3753" y="0"/>
                  <a:pt x="3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rot="-7905330" flipH="1">
            <a:off x="-1912876" y="3103878"/>
            <a:ext cx="4920550" cy="3894488"/>
          </a:xfrm>
          <a:custGeom>
            <a:avLst/>
            <a:gdLst/>
            <a:ahLst/>
            <a:cxnLst/>
            <a:rect l="l" t="t" r="r" b="b"/>
            <a:pathLst>
              <a:path w="151042" h="116488" extrusionOk="0">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1737744" y="3325051"/>
            <a:ext cx="5183921" cy="2194576"/>
          </a:xfrm>
          <a:custGeom>
            <a:avLst/>
            <a:gdLst/>
            <a:ahLst/>
            <a:cxnLst/>
            <a:rect l="l" t="t" r="r" b="b"/>
            <a:pathLst>
              <a:path w="15009" h="6354" extrusionOk="0">
                <a:moveTo>
                  <a:pt x="8102" y="1"/>
                </a:moveTo>
                <a:cubicBezTo>
                  <a:pt x="8074" y="1"/>
                  <a:pt x="8047" y="1"/>
                  <a:pt x="8020" y="3"/>
                </a:cubicBezTo>
                <a:cubicBezTo>
                  <a:pt x="7180" y="48"/>
                  <a:pt x="6407" y="899"/>
                  <a:pt x="6608" y="1728"/>
                </a:cubicBezTo>
                <a:cubicBezTo>
                  <a:pt x="6687" y="2075"/>
                  <a:pt x="6922" y="2366"/>
                  <a:pt x="7079" y="2702"/>
                </a:cubicBezTo>
                <a:cubicBezTo>
                  <a:pt x="7247" y="3038"/>
                  <a:pt x="7336" y="3441"/>
                  <a:pt x="7124" y="3755"/>
                </a:cubicBezTo>
                <a:cubicBezTo>
                  <a:pt x="6962" y="3994"/>
                  <a:pt x="6662" y="4090"/>
                  <a:pt x="6356" y="4090"/>
                </a:cubicBezTo>
                <a:cubicBezTo>
                  <a:pt x="6217" y="4090"/>
                  <a:pt x="6077" y="4070"/>
                  <a:pt x="5948" y="4035"/>
                </a:cubicBezTo>
                <a:cubicBezTo>
                  <a:pt x="5543" y="3939"/>
                  <a:pt x="5169" y="3742"/>
                  <a:pt x="4767" y="3742"/>
                </a:cubicBezTo>
                <a:cubicBezTo>
                  <a:pt x="4746" y="3742"/>
                  <a:pt x="4725" y="3743"/>
                  <a:pt x="4704" y="3744"/>
                </a:cubicBezTo>
                <a:cubicBezTo>
                  <a:pt x="4267" y="3755"/>
                  <a:pt x="3674" y="4158"/>
                  <a:pt x="3786" y="4584"/>
                </a:cubicBezTo>
                <a:cubicBezTo>
                  <a:pt x="3592" y="4384"/>
                  <a:pt x="3319" y="4285"/>
                  <a:pt x="3045" y="4285"/>
                </a:cubicBezTo>
                <a:cubicBezTo>
                  <a:pt x="2827" y="4285"/>
                  <a:pt x="2609" y="4348"/>
                  <a:pt x="2431" y="4472"/>
                </a:cubicBezTo>
                <a:cubicBezTo>
                  <a:pt x="2039" y="4763"/>
                  <a:pt x="1792" y="5345"/>
                  <a:pt x="1994" y="5794"/>
                </a:cubicBezTo>
                <a:cubicBezTo>
                  <a:pt x="1763" y="5614"/>
                  <a:pt x="1461" y="5519"/>
                  <a:pt x="1156" y="5519"/>
                </a:cubicBezTo>
                <a:cubicBezTo>
                  <a:pt x="1061" y="5519"/>
                  <a:pt x="967" y="5529"/>
                  <a:pt x="874" y="5547"/>
                </a:cubicBezTo>
                <a:cubicBezTo>
                  <a:pt x="482" y="5626"/>
                  <a:pt x="179" y="6006"/>
                  <a:pt x="0" y="6354"/>
                </a:cubicBezTo>
                <a:lnTo>
                  <a:pt x="15009" y="6354"/>
                </a:lnTo>
                <a:cubicBezTo>
                  <a:pt x="14758" y="5902"/>
                  <a:pt x="14214" y="5607"/>
                  <a:pt x="13685" y="5607"/>
                </a:cubicBezTo>
                <a:cubicBezTo>
                  <a:pt x="13504" y="5607"/>
                  <a:pt x="13326" y="5641"/>
                  <a:pt x="13161" y="5715"/>
                </a:cubicBezTo>
                <a:cubicBezTo>
                  <a:pt x="13116" y="5312"/>
                  <a:pt x="12802" y="4942"/>
                  <a:pt x="12410" y="4819"/>
                </a:cubicBezTo>
                <a:cubicBezTo>
                  <a:pt x="12313" y="4788"/>
                  <a:pt x="12205" y="4774"/>
                  <a:pt x="12094" y="4774"/>
                </a:cubicBezTo>
                <a:cubicBezTo>
                  <a:pt x="11759" y="4774"/>
                  <a:pt x="11394" y="4908"/>
                  <a:pt x="11201" y="5144"/>
                </a:cubicBezTo>
                <a:cubicBezTo>
                  <a:pt x="11402" y="4707"/>
                  <a:pt x="11268" y="4136"/>
                  <a:pt x="10887" y="3833"/>
                </a:cubicBezTo>
                <a:cubicBezTo>
                  <a:pt x="10704" y="3693"/>
                  <a:pt x="10474" y="3623"/>
                  <a:pt x="10242" y="3623"/>
                </a:cubicBezTo>
                <a:cubicBezTo>
                  <a:pt x="9992" y="3623"/>
                  <a:pt x="9740" y="3704"/>
                  <a:pt x="9543" y="3867"/>
                </a:cubicBezTo>
                <a:cubicBezTo>
                  <a:pt x="9980" y="3139"/>
                  <a:pt x="10170" y="2243"/>
                  <a:pt x="9913" y="1437"/>
                </a:cubicBezTo>
                <a:cubicBezTo>
                  <a:pt x="9652" y="645"/>
                  <a:pt x="8920" y="1"/>
                  <a:pt x="81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txBox="1">
            <a:spLocks noGrp="1"/>
          </p:cNvSpPr>
          <p:nvPr>
            <p:ph type="title"/>
          </p:nvPr>
        </p:nvSpPr>
        <p:spPr>
          <a:xfrm>
            <a:off x="2905125" y="1705525"/>
            <a:ext cx="5525700" cy="694800"/>
          </a:xfrm>
          <a:prstGeom prst="rect">
            <a:avLst/>
          </a:prstGeom>
        </p:spPr>
        <p:txBody>
          <a:bodyPr spcFirstLastPara="1" wrap="square" lIns="0" tIns="0" rIns="0" bIns="0" anchor="t" anchorCtr="0">
            <a:noAutofit/>
          </a:bodyPr>
          <a:lstStyle>
            <a:lvl1pPr lvl="0">
              <a:spcBef>
                <a:spcPts val="0"/>
              </a:spcBef>
              <a:spcAft>
                <a:spcPts val="0"/>
              </a:spcAft>
              <a:buClr>
                <a:schemeClr val="accent6"/>
              </a:buClr>
              <a:buSzPts val="4200"/>
              <a:buFont typeface="Raleway"/>
              <a:buNone/>
              <a:defRPr sz="4200">
                <a:solidFill>
                  <a:schemeClr val="accent6"/>
                </a:solidFill>
              </a:defRPr>
            </a:lvl1pPr>
            <a:lvl2pPr lvl="1">
              <a:spcBef>
                <a:spcPts val="0"/>
              </a:spcBef>
              <a:spcAft>
                <a:spcPts val="0"/>
              </a:spcAft>
              <a:buClr>
                <a:schemeClr val="accent6"/>
              </a:buClr>
              <a:buSzPts val="4200"/>
              <a:buFont typeface="Raleway"/>
              <a:buNone/>
              <a:defRPr sz="4200" b="1">
                <a:solidFill>
                  <a:schemeClr val="accent6"/>
                </a:solidFill>
                <a:latin typeface="Raleway"/>
                <a:ea typeface="Raleway"/>
                <a:cs typeface="Raleway"/>
                <a:sym typeface="Raleway"/>
              </a:defRPr>
            </a:lvl2pPr>
            <a:lvl3pPr lvl="2">
              <a:spcBef>
                <a:spcPts val="0"/>
              </a:spcBef>
              <a:spcAft>
                <a:spcPts val="0"/>
              </a:spcAft>
              <a:buClr>
                <a:schemeClr val="accent6"/>
              </a:buClr>
              <a:buSzPts val="4200"/>
              <a:buFont typeface="Raleway"/>
              <a:buNone/>
              <a:defRPr sz="4200" b="1">
                <a:solidFill>
                  <a:schemeClr val="accent6"/>
                </a:solidFill>
                <a:latin typeface="Raleway"/>
                <a:ea typeface="Raleway"/>
                <a:cs typeface="Raleway"/>
                <a:sym typeface="Raleway"/>
              </a:defRPr>
            </a:lvl3pPr>
            <a:lvl4pPr lvl="3">
              <a:spcBef>
                <a:spcPts val="0"/>
              </a:spcBef>
              <a:spcAft>
                <a:spcPts val="0"/>
              </a:spcAft>
              <a:buClr>
                <a:schemeClr val="accent6"/>
              </a:buClr>
              <a:buSzPts val="4200"/>
              <a:buFont typeface="Raleway"/>
              <a:buNone/>
              <a:defRPr sz="4200" b="1">
                <a:solidFill>
                  <a:schemeClr val="accent6"/>
                </a:solidFill>
                <a:latin typeface="Raleway"/>
                <a:ea typeface="Raleway"/>
                <a:cs typeface="Raleway"/>
                <a:sym typeface="Raleway"/>
              </a:defRPr>
            </a:lvl4pPr>
            <a:lvl5pPr lvl="4">
              <a:spcBef>
                <a:spcPts val="0"/>
              </a:spcBef>
              <a:spcAft>
                <a:spcPts val="0"/>
              </a:spcAft>
              <a:buClr>
                <a:schemeClr val="accent6"/>
              </a:buClr>
              <a:buSzPts val="4200"/>
              <a:buFont typeface="Raleway"/>
              <a:buNone/>
              <a:defRPr sz="4200" b="1">
                <a:solidFill>
                  <a:schemeClr val="accent6"/>
                </a:solidFill>
                <a:latin typeface="Raleway"/>
                <a:ea typeface="Raleway"/>
                <a:cs typeface="Raleway"/>
                <a:sym typeface="Raleway"/>
              </a:defRPr>
            </a:lvl5pPr>
            <a:lvl6pPr lvl="5">
              <a:spcBef>
                <a:spcPts val="0"/>
              </a:spcBef>
              <a:spcAft>
                <a:spcPts val="0"/>
              </a:spcAft>
              <a:buClr>
                <a:schemeClr val="accent6"/>
              </a:buClr>
              <a:buSzPts val="4200"/>
              <a:buFont typeface="Raleway"/>
              <a:buNone/>
              <a:defRPr sz="4200" b="1">
                <a:solidFill>
                  <a:schemeClr val="accent6"/>
                </a:solidFill>
                <a:latin typeface="Raleway"/>
                <a:ea typeface="Raleway"/>
                <a:cs typeface="Raleway"/>
                <a:sym typeface="Raleway"/>
              </a:defRPr>
            </a:lvl6pPr>
            <a:lvl7pPr lvl="6">
              <a:spcBef>
                <a:spcPts val="0"/>
              </a:spcBef>
              <a:spcAft>
                <a:spcPts val="0"/>
              </a:spcAft>
              <a:buClr>
                <a:schemeClr val="accent6"/>
              </a:buClr>
              <a:buSzPts val="4200"/>
              <a:buFont typeface="Raleway"/>
              <a:buNone/>
              <a:defRPr sz="4200" b="1">
                <a:solidFill>
                  <a:schemeClr val="accent6"/>
                </a:solidFill>
                <a:latin typeface="Raleway"/>
                <a:ea typeface="Raleway"/>
                <a:cs typeface="Raleway"/>
                <a:sym typeface="Raleway"/>
              </a:defRPr>
            </a:lvl7pPr>
            <a:lvl8pPr lvl="7">
              <a:spcBef>
                <a:spcPts val="0"/>
              </a:spcBef>
              <a:spcAft>
                <a:spcPts val="0"/>
              </a:spcAft>
              <a:buClr>
                <a:schemeClr val="accent6"/>
              </a:buClr>
              <a:buSzPts val="4200"/>
              <a:buFont typeface="Raleway"/>
              <a:buNone/>
              <a:defRPr sz="4200" b="1">
                <a:solidFill>
                  <a:schemeClr val="accent6"/>
                </a:solidFill>
                <a:latin typeface="Raleway"/>
                <a:ea typeface="Raleway"/>
                <a:cs typeface="Raleway"/>
                <a:sym typeface="Raleway"/>
              </a:defRPr>
            </a:lvl8pPr>
            <a:lvl9pPr lvl="8">
              <a:spcBef>
                <a:spcPts val="0"/>
              </a:spcBef>
              <a:spcAft>
                <a:spcPts val="0"/>
              </a:spcAft>
              <a:buClr>
                <a:schemeClr val="accent6"/>
              </a:buClr>
              <a:buSzPts val="4200"/>
              <a:buFont typeface="Raleway"/>
              <a:buNone/>
              <a:defRPr sz="4200" b="1">
                <a:solidFill>
                  <a:schemeClr val="accent6"/>
                </a:solidFill>
                <a:latin typeface="Raleway"/>
                <a:ea typeface="Raleway"/>
                <a:cs typeface="Raleway"/>
                <a:sym typeface="Raleway"/>
              </a:defRPr>
            </a:lvl9pPr>
          </a:lstStyle>
          <a:p>
            <a:endParaRPr/>
          </a:p>
        </p:txBody>
      </p:sp>
      <p:sp>
        <p:nvSpPr>
          <p:cNvPr id="115" name="Google Shape;115;p9"/>
          <p:cNvSpPr txBox="1">
            <a:spLocks noGrp="1"/>
          </p:cNvSpPr>
          <p:nvPr>
            <p:ph type="subTitle" idx="1"/>
          </p:nvPr>
        </p:nvSpPr>
        <p:spPr>
          <a:xfrm>
            <a:off x="2944375" y="2705100"/>
            <a:ext cx="5562600" cy="3810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accent6"/>
              </a:buClr>
              <a:buSzPts val="2100"/>
              <a:buNone/>
              <a:defRPr sz="1600">
                <a:solidFill>
                  <a:schemeClr val="accent6"/>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6" name="Google Shape;116;p9"/>
          <p:cNvSpPr txBox="1">
            <a:spLocks noGrp="1"/>
          </p:cNvSpPr>
          <p:nvPr>
            <p:ph type="title" idx="2" hasCustomPrompt="1"/>
          </p:nvPr>
        </p:nvSpPr>
        <p:spPr>
          <a:xfrm>
            <a:off x="0" y="2194560"/>
            <a:ext cx="3153600" cy="11886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6"/>
              </a:buClr>
              <a:buSzPts val="12000"/>
              <a:buFont typeface="Raleway ExtraBold"/>
              <a:buNone/>
              <a:defRPr sz="15000">
                <a:solidFill>
                  <a:schemeClr val="accent5"/>
                </a:solidFill>
                <a:latin typeface="Raleway ExtraBold"/>
                <a:ea typeface="Raleway ExtraBold"/>
                <a:cs typeface="Raleway ExtraBold"/>
                <a:sym typeface="Raleway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117" name="Google Shape;117;p9"/>
          <p:cNvGrpSpPr/>
          <p:nvPr/>
        </p:nvGrpSpPr>
        <p:grpSpPr>
          <a:xfrm flipH="1">
            <a:off x="209438" y="3554116"/>
            <a:ext cx="1289555" cy="3686425"/>
            <a:chOff x="1349640" y="1049054"/>
            <a:chExt cx="709248" cy="2027402"/>
          </a:xfrm>
        </p:grpSpPr>
        <p:sp>
          <p:nvSpPr>
            <p:cNvPr id="118" name="Google Shape;118;p9"/>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4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74"/>
        <p:cNvGrpSpPr/>
        <p:nvPr/>
      </p:nvGrpSpPr>
      <p:grpSpPr>
        <a:xfrm>
          <a:off x="0" y="0"/>
          <a:ext cx="0" cy="0"/>
          <a:chOff x="0" y="0"/>
          <a:chExt cx="0" cy="0"/>
        </a:xfrm>
      </p:grpSpPr>
      <p:sp>
        <p:nvSpPr>
          <p:cNvPr id="175" name="Google Shape;175;p15"/>
          <p:cNvSpPr/>
          <p:nvPr/>
        </p:nvSpPr>
        <p:spPr>
          <a:xfrm flipH="1">
            <a:off x="-693084" y="3641721"/>
            <a:ext cx="3842819" cy="1554307"/>
          </a:xfrm>
          <a:custGeom>
            <a:avLst/>
            <a:gdLst/>
            <a:ahLst/>
            <a:cxnLst/>
            <a:rect l="l" t="t" r="r" b="b"/>
            <a:pathLst>
              <a:path w="14629" h="5917" extrusionOk="0">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15"/>
          <p:cNvGrpSpPr/>
          <p:nvPr/>
        </p:nvGrpSpPr>
        <p:grpSpPr>
          <a:xfrm rot="-1170443" flipH="1">
            <a:off x="-107306" y="3474018"/>
            <a:ext cx="1261841" cy="3607000"/>
            <a:chOff x="9054040" y="2286404"/>
            <a:chExt cx="709248" cy="2027402"/>
          </a:xfrm>
        </p:grpSpPr>
        <p:sp>
          <p:nvSpPr>
            <p:cNvPr id="177" name="Google Shape;177;p15"/>
            <p:cNvSpPr/>
            <p:nvPr/>
          </p:nvSpPr>
          <p:spPr>
            <a:xfrm>
              <a:off x="9295184" y="256878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lt1"/>
            </a:solidFill>
            <a:ln w="285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9131795" y="228640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9383446" y="250994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9054040" y="279890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9486419" y="287481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9507171" y="319240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9136260" y="305790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9236343" y="329117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15"/>
          <p:cNvSpPr/>
          <p:nvPr/>
        </p:nvSpPr>
        <p:spPr>
          <a:xfrm rot="-6653351">
            <a:off x="6735972" y="4019370"/>
            <a:ext cx="2639308" cy="3301035"/>
          </a:xfrm>
          <a:custGeom>
            <a:avLst/>
            <a:gdLst/>
            <a:ahLst/>
            <a:cxnLst/>
            <a:rect l="l" t="t" r="r" b="b"/>
            <a:pathLst>
              <a:path w="10765" h="13464" extrusionOk="0">
                <a:moveTo>
                  <a:pt x="8366" y="1"/>
                </a:moveTo>
                <a:cubicBezTo>
                  <a:pt x="8247" y="1"/>
                  <a:pt x="8121" y="19"/>
                  <a:pt x="7987" y="57"/>
                </a:cubicBezTo>
                <a:cubicBezTo>
                  <a:pt x="6721" y="415"/>
                  <a:pt x="7573" y="2476"/>
                  <a:pt x="6766" y="3114"/>
                </a:cubicBezTo>
                <a:cubicBezTo>
                  <a:pt x="6338" y="2694"/>
                  <a:pt x="6073" y="2105"/>
                  <a:pt x="5637" y="2105"/>
                </a:cubicBezTo>
                <a:cubicBezTo>
                  <a:pt x="5492" y="2105"/>
                  <a:pt x="5327" y="2170"/>
                  <a:pt x="5131" y="2330"/>
                </a:cubicBezTo>
                <a:cubicBezTo>
                  <a:pt x="4313" y="3002"/>
                  <a:pt x="4716" y="4324"/>
                  <a:pt x="4795" y="5231"/>
                </a:cubicBezTo>
                <a:cubicBezTo>
                  <a:pt x="4817" y="5556"/>
                  <a:pt x="4929" y="6183"/>
                  <a:pt x="4436" y="6206"/>
                </a:cubicBezTo>
                <a:cubicBezTo>
                  <a:pt x="4156" y="6206"/>
                  <a:pt x="3798" y="5646"/>
                  <a:pt x="3473" y="5567"/>
                </a:cubicBezTo>
                <a:cubicBezTo>
                  <a:pt x="3367" y="5539"/>
                  <a:pt x="3266" y="5526"/>
                  <a:pt x="3171" y="5526"/>
                </a:cubicBezTo>
                <a:cubicBezTo>
                  <a:pt x="2480" y="5526"/>
                  <a:pt x="2115" y="6231"/>
                  <a:pt x="2174" y="6911"/>
                </a:cubicBezTo>
                <a:cubicBezTo>
                  <a:pt x="2219" y="7371"/>
                  <a:pt x="2420" y="7830"/>
                  <a:pt x="2532" y="8278"/>
                </a:cubicBezTo>
                <a:cubicBezTo>
                  <a:pt x="2610" y="8619"/>
                  <a:pt x="2790" y="9240"/>
                  <a:pt x="2466" y="9240"/>
                </a:cubicBezTo>
                <a:cubicBezTo>
                  <a:pt x="2418" y="9240"/>
                  <a:pt x="2358" y="9227"/>
                  <a:pt x="2286" y="9196"/>
                </a:cubicBezTo>
                <a:cubicBezTo>
                  <a:pt x="1950" y="9051"/>
                  <a:pt x="1827" y="8468"/>
                  <a:pt x="1435" y="8367"/>
                </a:cubicBezTo>
                <a:cubicBezTo>
                  <a:pt x="1390" y="8356"/>
                  <a:pt x="1346" y="8351"/>
                  <a:pt x="1303" y="8351"/>
                </a:cubicBezTo>
                <a:cubicBezTo>
                  <a:pt x="929" y="8351"/>
                  <a:pt x="639" y="8760"/>
                  <a:pt x="539" y="9062"/>
                </a:cubicBezTo>
                <a:cubicBezTo>
                  <a:pt x="1" y="10731"/>
                  <a:pt x="2353" y="11918"/>
                  <a:pt x="1670" y="13464"/>
                </a:cubicBezTo>
                <a:cubicBezTo>
                  <a:pt x="1737" y="13318"/>
                  <a:pt x="4582" y="13396"/>
                  <a:pt x="5198" y="13318"/>
                </a:cubicBezTo>
                <a:cubicBezTo>
                  <a:pt x="6027" y="13206"/>
                  <a:pt x="7001" y="12982"/>
                  <a:pt x="7349" y="12120"/>
                </a:cubicBezTo>
                <a:cubicBezTo>
                  <a:pt x="7673" y="11336"/>
                  <a:pt x="6676" y="10518"/>
                  <a:pt x="7561" y="9935"/>
                </a:cubicBezTo>
                <a:cubicBezTo>
                  <a:pt x="8177" y="9532"/>
                  <a:pt x="9398" y="9622"/>
                  <a:pt x="9197" y="8535"/>
                </a:cubicBezTo>
                <a:cubicBezTo>
                  <a:pt x="9118" y="7998"/>
                  <a:pt x="8659" y="8020"/>
                  <a:pt x="8446" y="7639"/>
                </a:cubicBezTo>
                <a:cubicBezTo>
                  <a:pt x="8189" y="7180"/>
                  <a:pt x="8569" y="6743"/>
                  <a:pt x="8905" y="6463"/>
                </a:cubicBezTo>
                <a:cubicBezTo>
                  <a:pt x="9622" y="5892"/>
                  <a:pt x="10765" y="5130"/>
                  <a:pt x="9745" y="4458"/>
                </a:cubicBezTo>
                <a:cubicBezTo>
                  <a:pt x="9409" y="4223"/>
                  <a:pt x="8782" y="4503"/>
                  <a:pt x="8693" y="4055"/>
                </a:cubicBezTo>
                <a:cubicBezTo>
                  <a:pt x="8625" y="3630"/>
                  <a:pt x="9107" y="2577"/>
                  <a:pt x="9253" y="2196"/>
                </a:cubicBezTo>
                <a:cubicBezTo>
                  <a:pt x="9720" y="1103"/>
                  <a:pt x="9296" y="1"/>
                  <a:pt x="83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txBox="1">
            <a:spLocks noGrp="1"/>
          </p:cNvSpPr>
          <p:nvPr>
            <p:ph type="title"/>
          </p:nvPr>
        </p:nvSpPr>
        <p:spPr>
          <a:xfrm>
            <a:off x="2295769" y="445025"/>
            <a:ext cx="4572000" cy="5859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7" name="Google Shape;187;p15"/>
          <p:cNvSpPr txBox="1">
            <a:spLocks noGrp="1"/>
          </p:cNvSpPr>
          <p:nvPr>
            <p:ph type="subTitle" idx="1"/>
          </p:nvPr>
        </p:nvSpPr>
        <p:spPr>
          <a:xfrm>
            <a:off x="2295775" y="3096768"/>
            <a:ext cx="4572000" cy="14613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3">
  <p:cSld name="CUSTOM_1_1_1">
    <p:spTree>
      <p:nvGrpSpPr>
        <p:cNvPr id="1" name="Shape 188"/>
        <p:cNvGrpSpPr/>
        <p:nvPr/>
      </p:nvGrpSpPr>
      <p:grpSpPr>
        <a:xfrm>
          <a:off x="0" y="0"/>
          <a:ext cx="0" cy="0"/>
          <a:chOff x="0" y="0"/>
          <a:chExt cx="0" cy="0"/>
        </a:xfrm>
      </p:grpSpPr>
      <p:sp>
        <p:nvSpPr>
          <p:cNvPr id="189" name="Google Shape;189;p16"/>
          <p:cNvSpPr/>
          <p:nvPr/>
        </p:nvSpPr>
        <p:spPr>
          <a:xfrm flipH="1">
            <a:off x="-145702" y="-907700"/>
            <a:ext cx="9235202" cy="7146331"/>
          </a:xfrm>
          <a:custGeom>
            <a:avLst/>
            <a:gdLst/>
            <a:ahLst/>
            <a:cxnLst/>
            <a:rect l="l" t="t" r="r" b="b"/>
            <a:pathLst>
              <a:path w="53808" h="43819" extrusionOk="0">
                <a:moveTo>
                  <a:pt x="34531" y="0"/>
                </a:moveTo>
                <a:cubicBezTo>
                  <a:pt x="31484" y="0"/>
                  <a:pt x="28431" y="803"/>
                  <a:pt x="25728" y="2231"/>
                </a:cubicBezTo>
                <a:cubicBezTo>
                  <a:pt x="22155" y="4102"/>
                  <a:pt x="19175" y="7002"/>
                  <a:pt x="16969" y="10374"/>
                </a:cubicBezTo>
                <a:cubicBezTo>
                  <a:pt x="16107" y="11707"/>
                  <a:pt x="15289" y="13152"/>
                  <a:pt x="13934" y="13947"/>
                </a:cubicBezTo>
                <a:cubicBezTo>
                  <a:pt x="12872" y="14558"/>
                  <a:pt x="11674" y="14673"/>
                  <a:pt x="10435" y="14673"/>
                </a:cubicBezTo>
                <a:cubicBezTo>
                  <a:pt x="9696" y="14673"/>
                  <a:pt x="8942" y="14632"/>
                  <a:pt x="8195" y="14632"/>
                </a:cubicBezTo>
                <a:cubicBezTo>
                  <a:pt x="7420" y="14632"/>
                  <a:pt x="6652" y="14676"/>
                  <a:pt x="5914" y="14854"/>
                </a:cubicBezTo>
                <a:cubicBezTo>
                  <a:pt x="3674" y="15403"/>
                  <a:pt x="1882" y="17240"/>
                  <a:pt x="986" y="19379"/>
                </a:cubicBezTo>
                <a:cubicBezTo>
                  <a:pt x="90" y="21518"/>
                  <a:pt x="0" y="23915"/>
                  <a:pt x="325" y="26211"/>
                </a:cubicBezTo>
                <a:cubicBezTo>
                  <a:pt x="840" y="29975"/>
                  <a:pt x="2431" y="33615"/>
                  <a:pt x="5018" y="36393"/>
                </a:cubicBezTo>
                <a:cubicBezTo>
                  <a:pt x="7605" y="39159"/>
                  <a:pt x="11223" y="41019"/>
                  <a:pt x="14998" y="41276"/>
                </a:cubicBezTo>
                <a:lnTo>
                  <a:pt x="34498" y="43819"/>
                </a:lnTo>
                <a:cubicBezTo>
                  <a:pt x="40042" y="43584"/>
                  <a:pt x="44836" y="39641"/>
                  <a:pt x="47927" y="35026"/>
                </a:cubicBezTo>
                <a:cubicBezTo>
                  <a:pt x="51926" y="29068"/>
                  <a:pt x="53808" y="21474"/>
                  <a:pt x="52027" y="14507"/>
                </a:cubicBezTo>
                <a:cubicBezTo>
                  <a:pt x="50246" y="7529"/>
                  <a:pt x="44511" y="1481"/>
                  <a:pt x="37421" y="249"/>
                </a:cubicBezTo>
                <a:cubicBezTo>
                  <a:pt x="36466" y="81"/>
                  <a:pt x="35499" y="0"/>
                  <a:pt x="345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190;p16"/>
          <p:cNvGrpSpPr/>
          <p:nvPr/>
        </p:nvGrpSpPr>
        <p:grpSpPr>
          <a:xfrm rot="2234921" flipH="1">
            <a:off x="6457201" y="-147484"/>
            <a:ext cx="1289541" cy="3686465"/>
            <a:chOff x="1349640" y="1049054"/>
            <a:chExt cx="709248" cy="2027402"/>
          </a:xfrm>
        </p:grpSpPr>
        <p:sp>
          <p:nvSpPr>
            <p:cNvPr id="191" name="Google Shape;191;p16"/>
            <p:cNvSpPr/>
            <p:nvPr/>
          </p:nvSpPr>
          <p:spPr>
            <a:xfrm>
              <a:off x="1590784" y="1331439"/>
              <a:ext cx="285801" cy="1745016"/>
            </a:xfrm>
            <a:custGeom>
              <a:avLst/>
              <a:gdLst/>
              <a:ahLst/>
              <a:cxnLst/>
              <a:rect l="l" t="t" r="r" b="b"/>
              <a:pathLst>
                <a:path w="1088" h="6643" fill="none" extrusionOk="0">
                  <a:moveTo>
                    <a:pt x="113" y="0"/>
                  </a:moveTo>
                  <a:cubicBezTo>
                    <a:pt x="1087" y="2073"/>
                    <a:pt x="1054" y="4615"/>
                    <a:pt x="1" y="6642"/>
                  </a:cubicBezTo>
                </a:path>
              </a:pathLst>
            </a:custGeom>
            <a:solidFill>
              <a:schemeClr val="accent4"/>
            </a:solidFill>
            <a:ln w="2857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1427395" y="1049054"/>
              <a:ext cx="346219" cy="494373"/>
            </a:xfrm>
            <a:custGeom>
              <a:avLst/>
              <a:gdLst/>
              <a:ahLst/>
              <a:cxnLst/>
              <a:rect l="l" t="t" r="r" b="b"/>
              <a:pathLst>
                <a:path w="1318" h="1882" extrusionOk="0">
                  <a:moveTo>
                    <a:pt x="108" y="0"/>
                  </a:moveTo>
                  <a:cubicBezTo>
                    <a:pt x="107" y="0"/>
                    <a:pt x="0" y="1224"/>
                    <a:pt x="1060" y="1882"/>
                  </a:cubicBezTo>
                  <a:cubicBezTo>
                    <a:pt x="1060" y="1882"/>
                    <a:pt x="1317" y="549"/>
                    <a:pt x="108" y="0"/>
                  </a:cubicBezTo>
                  <a:cubicBezTo>
                    <a:pt x="108" y="0"/>
                    <a:pt x="108" y="0"/>
                    <a:pt x="108"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6"/>
            <p:cNvSpPr/>
            <p:nvPr/>
          </p:nvSpPr>
          <p:spPr>
            <a:xfrm>
              <a:off x="1679046" y="1272598"/>
              <a:ext cx="290792" cy="432642"/>
            </a:xfrm>
            <a:custGeom>
              <a:avLst/>
              <a:gdLst/>
              <a:ahLst/>
              <a:cxnLst/>
              <a:rect l="l" t="t" r="r" b="b"/>
              <a:pathLst>
                <a:path w="1107" h="1647" extrusionOk="0">
                  <a:moveTo>
                    <a:pt x="897" y="0"/>
                  </a:moveTo>
                  <a:cubicBezTo>
                    <a:pt x="897" y="0"/>
                    <a:pt x="897" y="0"/>
                    <a:pt x="896" y="1"/>
                  </a:cubicBezTo>
                  <a:lnTo>
                    <a:pt x="896" y="1"/>
                  </a:lnTo>
                  <a:cubicBezTo>
                    <a:pt x="897" y="1"/>
                    <a:pt x="897" y="1"/>
                    <a:pt x="897" y="0"/>
                  </a:cubicBezTo>
                  <a:cubicBezTo>
                    <a:pt x="897" y="0"/>
                    <a:pt x="897" y="0"/>
                    <a:pt x="897" y="0"/>
                  </a:cubicBezTo>
                  <a:close/>
                  <a:moveTo>
                    <a:pt x="896" y="1"/>
                  </a:moveTo>
                  <a:cubicBezTo>
                    <a:pt x="1" y="785"/>
                    <a:pt x="281" y="1647"/>
                    <a:pt x="281" y="1647"/>
                  </a:cubicBezTo>
                  <a:cubicBezTo>
                    <a:pt x="1107" y="1052"/>
                    <a:pt x="893" y="24"/>
                    <a:pt x="896"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6"/>
            <p:cNvSpPr/>
            <p:nvPr/>
          </p:nvSpPr>
          <p:spPr>
            <a:xfrm>
              <a:off x="1349640" y="1561550"/>
              <a:ext cx="403221" cy="158924"/>
            </a:xfrm>
            <a:custGeom>
              <a:avLst/>
              <a:gdLst/>
              <a:ahLst/>
              <a:cxnLst/>
              <a:rect l="l" t="t" r="r" b="b"/>
              <a:pathLst>
                <a:path w="1535" h="605" extrusionOk="0">
                  <a:moveTo>
                    <a:pt x="569" y="1"/>
                  </a:moveTo>
                  <a:cubicBezTo>
                    <a:pt x="404" y="1"/>
                    <a:pt x="215" y="32"/>
                    <a:pt x="0" y="110"/>
                  </a:cubicBezTo>
                  <a:cubicBezTo>
                    <a:pt x="10" y="110"/>
                    <a:pt x="386" y="604"/>
                    <a:pt x="1102" y="604"/>
                  </a:cubicBezTo>
                  <a:cubicBezTo>
                    <a:pt x="1234" y="604"/>
                    <a:pt x="1379" y="587"/>
                    <a:pt x="1535" y="547"/>
                  </a:cubicBezTo>
                  <a:cubicBezTo>
                    <a:pt x="1535" y="547"/>
                    <a:pt x="1258" y="1"/>
                    <a:pt x="56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a:off x="1782019" y="1637466"/>
              <a:ext cx="276870" cy="332559"/>
            </a:xfrm>
            <a:custGeom>
              <a:avLst/>
              <a:gdLst/>
              <a:ahLst/>
              <a:cxnLst/>
              <a:rect l="l" t="t" r="r" b="b"/>
              <a:pathLst>
                <a:path w="1054" h="1266" extrusionOk="0">
                  <a:moveTo>
                    <a:pt x="863" y="0"/>
                  </a:moveTo>
                  <a:cubicBezTo>
                    <a:pt x="1" y="325"/>
                    <a:pt x="57" y="1266"/>
                    <a:pt x="57" y="1266"/>
                  </a:cubicBezTo>
                  <a:cubicBezTo>
                    <a:pt x="1054" y="908"/>
                    <a:pt x="863" y="0"/>
                    <a:pt x="863"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a:off x="1802771" y="1955051"/>
              <a:ext cx="250339" cy="235628"/>
            </a:xfrm>
            <a:custGeom>
              <a:avLst/>
              <a:gdLst/>
              <a:ahLst/>
              <a:cxnLst/>
              <a:rect l="l" t="t" r="r" b="b"/>
              <a:pathLst>
                <a:path w="953" h="897" extrusionOk="0">
                  <a:moveTo>
                    <a:pt x="952" y="1"/>
                  </a:moveTo>
                  <a:lnTo>
                    <a:pt x="952" y="1"/>
                  </a:lnTo>
                  <a:cubicBezTo>
                    <a:pt x="146" y="57"/>
                    <a:pt x="0" y="897"/>
                    <a:pt x="0" y="897"/>
                  </a:cubicBezTo>
                  <a:cubicBezTo>
                    <a:pt x="874" y="852"/>
                    <a:pt x="952" y="1"/>
                    <a:pt x="952"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a:off x="1431860" y="1820557"/>
              <a:ext cx="365132" cy="159187"/>
            </a:xfrm>
            <a:custGeom>
              <a:avLst/>
              <a:gdLst/>
              <a:ahLst/>
              <a:cxnLst/>
              <a:rect l="l" t="t" r="r" b="b"/>
              <a:pathLst>
                <a:path w="1390" h="606" extrusionOk="0">
                  <a:moveTo>
                    <a:pt x="399" y="1"/>
                  </a:moveTo>
                  <a:cubicBezTo>
                    <a:pt x="280" y="1"/>
                    <a:pt x="148" y="13"/>
                    <a:pt x="1" y="43"/>
                  </a:cubicBezTo>
                  <a:cubicBezTo>
                    <a:pt x="1" y="62"/>
                    <a:pt x="327" y="605"/>
                    <a:pt x="1054" y="605"/>
                  </a:cubicBezTo>
                  <a:cubicBezTo>
                    <a:pt x="1158" y="605"/>
                    <a:pt x="1270" y="594"/>
                    <a:pt x="1390" y="569"/>
                  </a:cubicBezTo>
                  <a:cubicBezTo>
                    <a:pt x="1390" y="569"/>
                    <a:pt x="1195" y="1"/>
                    <a:pt x="399"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a:off x="1531943" y="2053820"/>
              <a:ext cx="271091" cy="141325"/>
            </a:xfrm>
            <a:custGeom>
              <a:avLst/>
              <a:gdLst/>
              <a:ahLst/>
              <a:cxnLst/>
              <a:rect l="l" t="t" r="r" b="b"/>
              <a:pathLst>
                <a:path w="1032" h="538" extrusionOk="0">
                  <a:moveTo>
                    <a:pt x="261" y="1"/>
                  </a:moveTo>
                  <a:cubicBezTo>
                    <a:pt x="182" y="1"/>
                    <a:pt x="96" y="9"/>
                    <a:pt x="1" y="28"/>
                  </a:cubicBezTo>
                  <a:cubicBezTo>
                    <a:pt x="1" y="28"/>
                    <a:pt x="103" y="537"/>
                    <a:pt x="803" y="537"/>
                  </a:cubicBezTo>
                  <a:cubicBezTo>
                    <a:pt x="873" y="537"/>
                    <a:pt x="949" y="532"/>
                    <a:pt x="1031" y="521"/>
                  </a:cubicBezTo>
                  <a:cubicBezTo>
                    <a:pt x="1031" y="521"/>
                    <a:pt x="881" y="1"/>
                    <a:pt x="261" y="1"/>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6"/>
          <p:cNvSpPr/>
          <p:nvPr/>
        </p:nvSpPr>
        <p:spPr>
          <a:xfrm rot="-10233058">
            <a:off x="-247405" y="-736768"/>
            <a:ext cx="8827723" cy="8415979"/>
          </a:xfrm>
          <a:custGeom>
            <a:avLst/>
            <a:gdLst/>
            <a:ahLst/>
            <a:cxnLst/>
            <a:rect l="l" t="t" r="r" b="b"/>
            <a:pathLst>
              <a:path w="151042" h="116488" extrusionOk="0">
                <a:moveTo>
                  <a:pt x="141665" y="101413"/>
                </a:moveTo>
                <a:cubicBezTo>
                  <a:pt x="141195" y="102079"/>
                  <a:pt x="140706" y="102735"/>
                  <a:pt x="140200" y="103378"/>
                </a:cubicBezTo>
                <a:cubicBezTo>
                  <a:pt x="139809" y="103882"/>
                  <a:pt x="139407" y="104375"/>
                  <a:pt x="138995" y="104856"/>
                </a:cubicBezTo>
                <a:lnTo>
                  <a:pt x="138995" y="104856"/>
                </a:lnTo>
                <a:cubicBezTo>
                  <a:pt x="139394" y="104396"/>
                  <a:pt x="139785" y="103926"/>
                  <a:pt x="140167" y="103445"/>
                </a:cubicBezTo>
                <a:cubicBezTo>
                  <a:pt x="140685" y="102779"/>
                  <a:pt x="141185" y="102101"/>
                  <a:pt x="141665" y="101413"/>
                </a:cubicBezTo>
                <a:close/>
                <a:moveTo>
                  <a:pt x="84655" y="1"/>
                </a:moveTo>
                <a:cubicBezTo>
                  <a:pt x="81755" y="1"/>
                  <a:pt x="78830" y="213"/>
                  <a:pt x="75888" y="638"/>
                </a:cubicBezTo>
                <a:cubicBezTo>
                  <a:pt x="60877" y="2806"/>
                  <a:pt x="46834" y="9344"/>
                  <a:pt x="33291" y="15682"/>
                </a:cubicBezTo>
                <a:lnTo>
                  <a:pt x="31690" y="16449"/>
                </a:lnTo>
                <a:cubicBezTo>
                  <a:pt x="16646" y="23454"/>
                  <a:pt x="7005" y="32895"/>
                  <a:pt x="2969" y="44503"/>
                </a:cubicBezTo>
                <a:cubicBezTo>
                  <a:pt x="0" y="53076"/>
                  <a:pt x="67" y="62382"/>
                  <a:pt x="3169" y="70788"/>
                </a:cubicBezTo>
                <a:cubicBezTo>
                  <a:pt x="6338" y="79261"/>
                  <a:pt x="12443" y="86299"/>
                  <a:pt x="20348" y="90636"/>
                </a:cubicBezTo>
                <a:cubicBezTo>
                  <a:pt x="26245" y="93870"/>
                  <a:pt x="33382" y="95532"/>
                  <a:pt x="40910" y="95532"/>
                </a:cubicBezTo>
                <a:cubicBezTo>
                  <a:pt x="42623" y="95532"/>
                  <a:pt x="44356" y="95446"/>
                  <a:pt x="46100" y="95273"/>
                </a:cubicBezTo>
                <a:cubicBezTo>
                  <a:pt x="49102" y="94972"/>
                  <a:pt x="52138" y="94339"/>
                  <a:pt x="55040" y="93705"/>
                </a:cubicBezTo>
                <a:cubicBezTo>
                  <a:pt x="59198" y="92842"/>
                  <a:pt x="63499" y="91951"/>
                  <a:pt x="67863" y="91951"/>
                </a:cubicBezTo>
                <a:cubicBezTo>
                  <a:pt x="68225" y="91951"/>
                  <a:pt x="68587" y="91957"/>
                  <a:pt x="68950" y="91970"/>
                </a:cubicBezTo>
                <a:cubicBezTo>
                  <a:pt x="76355" y="92270"/>
                  <a:pt x="83727" y="95606"/>
                  <a:pt x="92199" y="102544"/>
                </a:cubicBezTo>
                <a:cubicBezTo>
                  <a:pt x="93067" y="103278"/>
                  <a:pt x="94001" y="104012"/>
                  <a:pt x="94835" y="104713"/>
                </a:cubicBezTo>
                <a:cubicBezTo>
                  <a:pt x="99405" y="108549"/>
                  <a:pt x="104075" y="112518"/>
                  <a:pt x="109645" y="114853"/>
                </a:cubicBezTo>
                <a:cubicBezTo>
                  <a:pt x="112180" y="115954"/>
                  <a:pt x="114816" y="116488"/>
                  <a:pt x="117518" y="116488"/>
                </a:cubicBezTo>
                <a:cubicBezTo>
                  <a:pt x="120520" y="116488"/>
                  <a:pt x="123589" y="115821"/>
                  <a:pt x="126657" y="114353"/>
                </a:cubicBezTo>
                <a:cubicBezTo>
                  <a:pt x="131030" y="112406"/>
                  <a:pt x="135377" y="109088"/>
                  <a:pt x="138995" y="104856"/>
                </a:cubicBezTo>
                <a:lnTo>
                  <a:pt x="138995" y="104856"/>
                </a:lnTo>
                <a:cubicBezTo>
                  <a:pt x="135328" y="109090"/>
                  <a:pt x="131014" y="112427"/>
                  <a:pt x="126591" y="114353"/>
                </a:cubicBezTo>
                <a:cubicBezTo>
                  <a:pt x="123572" y="115669"/>
                  <a:pt x="120525" y="116330"/>
                  <a:pt x="117538" y="116330"/>
                </a:cubicBezTo>
                <a:cubicBezTo>
                  <a:pt x="114848" y="116330"/>
                  <a:pt x="112207" y="115795"/>
                  <a:pt x="109679" y="114720"/>
                </a:cubicBezTo>
                <a:cubicBezTo>
                  <a:pt x="104175" y="112385"/>
                  <a:pt x="99471" y="108482"/>
                  <a:pt x="94901" y="104646"/>
                </a:cubicBezTo>
                <a:cubicBezTo>
                  <a:pt x="94034" y="103945"/>
                  <a:pt x="93167" y="103178"/>
                  <a:pt x="92300" y="102478"/>
                </a:cubicBezTo>
                <a:cubicBezTo>
                  <a:pt x="83827" y="95506"/>
                  <a:pt x="76388" y="92137"/>
                  <a:pt x="68950" y="91870"/>
                </a:cubicBezTo>
                <a:lnTo>
                  <a:pt x="67849" y="91870"/>
                </a:lnTo>
                <a:cubicBezTo>
                  <a:pt x="63512" y="91870"/>
                  <a:pt x="59209" y="92804"/>
                  <a:pt x="55106" y="93671"/>
                </a:cubicBezTo>
                <a:cubicBezTo>
                  <a:pt x="52171" y="94272"/>
                  <a:pt x="49169" y="94872"/>
                  <a:pt x="46167" y="95206"/>
                </a:cubicBezTo>
                <a:cubicBezTo>
                  <a:pt x="44411" y="95388"/>
                  <a:pt x="42663" y="95478"/>
                  <a:pt x="40933" y="95478"/>
                </a:cubicBezTo>
                <a:cubicBezTo>
                  <a:pt x="33460" y="95478"/>
                  <a:pt x="26333" y="93799"/>
                  <a:pt x="20482" y="90603"/>
                </a:cubicBezTo>
                <a:cubicBezTo>
                  <a:pt x="12576" y="86266"/>
                  <a:pt x="6472" y="79261"/>
                  <a:pt x="3336" y="70822"/>
                </a:cubicBezTo>
                <a:cubicBezTo>
                  <a:pt x="267" y="62449"/>
                  <a:pt x="167" y="53142"/>
                  <a:pt x="3136" y="44603"/>
                </a:cubicBezTo>
                <a:cubicBezTo>
                  <a:pt x="7139" y="33061"/>
                  <a:pt x="16779" y="23621"/>
                  <a:pt x="31790" y="16616"/>
                </a:cubicBezTo>
                <a:lnTo>
                  <a:pt x="33357" y="15882"/>
                </a:lnTo>
                <a:cubicBezTo>
                  <a:pt x="46934" y="9545"/>
                  <a:pt x="60944" y="2973"/>
                  <a:pt x="75955" y="805"/>
                </a:cubicBezTo>
                <a:cubicBezTo>
                  <a:pt x="78873" y="380"/>
                  <a:pt x="81782" y="168"/>
                  <a:pt x="84673" y="168"/>
                </a:cubicBezTo>
                <a:cubicBezTo>
                  <a:pt x="89945" y="168"/>
                  <a:pt x="95154" y="872"/>
                  <a:pt x="100239" y="2273"/>
                </a:cubicBezTo>
                <a:cubicBezTo>
                  <a:pt x="108044" y="4441"/>
                  <a:pt x="115349" y="8144"/>
                  <a:pt x="121987" y="13414"/>
                </a:cubicBezTo>
                <a:cubicBezTo>
                  <a:pt x="122988" y="14215"/>
                  <a:pt x="123989" y="15048"/>
                  <a:pt x="124923" y="15916"/>
                </a:cubicBezTo>
                <a:cubicBezTo>
                  <a:pt x="125190" y="16116"/>
                  <a:pt x="125423" y="16316"/>
                  <a:pt x="125690" y="16583"/>
                </a:cubicBezTo>
                <a:cubicBezTo>
                  <a:pt x="131227" y="21787"/>
                  <a:pt x="136231" y="28258"/>
                  <a:pt x="140234" y="35296"/>
                </a:cubicBezTo>
                <a:cubicBezTo>
                  <a:pt x="144270" y="42468"/>
                  <a:pt x="147272" y="50340"/>
                  <a:pt x="148940" y="58013"/>
                </a:cubicBezTo>
                <a:cubicBezTo>
                  <a:pt x="150741" y="66285"/>
                  <a:pt x="150941" y="74291"/>
                  <a:pt x="149674" y="81763"/>
                </a:cubicBezTo>
                <a:cubicBezTo>
                  <a:pt x="148421" y="88982"/>
                  <a:pt x="145727" y="95588"/>
                  <a:pt x="141665" y="101413"/>
                </a:cubicBezTo>
                <a:lnTo>
                  <a:pt x="141665" y="101413"/>
                </a:lnTo>
                <a:cubicBezTo>
                  <a:pt x="145752" y="95618"/>
                  <a:pt x="148484" y="88962"/>
                  <a:pt x="149741" y="81663"/>
                </a:cubicBezTo>
                <a:cubicBezTo>
                  <a:pt x="151041" y="74157"/>
                  <a:pt x="150841" y="66185"/>
                  <a:pt x="149040" y="57879"/>
                </a:cubicBezTo>
                <a:cubicBezTo>
                  <a:pt x="147372" y="50174"/>
                  <a:pt x="144370" y="42335"/>
                  <a:pt x="140267" y="35130"/>
                </a:cubicBezTo>
                <a:cubicBezTo>
                  <a:pt x="136264" y="28091"/>
                  <a:pt x="131261" y="21620"/>
                  <a:pt x="125723" y="16416"/>
                </a:cubicBezTo>
                <a:cubicBezTo>
                  <a:pt x="125490" y="16183"/>
                  <a:pt x="125223" y="15949"/>
                  <a:pt x="124990" y="15749"/>
                </a:cubicBezTo>
                <a:cubicBezTo>
                  <a:pt x="124022" y="14915"/>
                  <a:pt x="123021" y="14014"/>
                  <a:pt x="122021" y="13247"/>
                </a:cubicBezTo>
                <a:cubicBezTo>
                  <a:pt x="115383" y="7977"/>
                  <a:pt x="108044" y="4274"/>
                  <a:pt x="100239" y="2106"/>
                </a:cubicBezTo>
                <a:cubicBezTo>
                  <a:pt x="95154" y="706"/>
                  <a:pt x="89945" y="1"/>
                  <a:pt x="84655" y="1"/>
                </a:cubicBezTo>
                <a:close/>
              </a:path>
            </a:pathLst>
          </a:cu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txBox="1">
            <a:spLocks noGrp="1"/>
          </p:cNvSpPr>
          <p:nvPr>
            <p:ph type="title"/>
          </p:nvPr>
        </p:nvSpPr>
        <p:spPr>
          <a:xfrm>
            <a:off x="1845475" y="1645920"/>
            <a:ext cx="3067200" cy="585300"/>
          </a:xfrm>
          <a:prstGeom prst="rect">
            <a:avLst/>
          </a:prstGeom>
        </p:spPr>
        <p:txBody>
          <a:bodyPr spcFirstLastPara="1" wrap="square" lIns="0" tIns="0" rIns="0" bIns="0" anchor="t" anchorCtr="0">
            <a:noAutofit/>
          </a:bodyPr>
          <a:lstStyle>
            <a:lvl1pPr lvl="0" rtl="0">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1" name="Google Shape;201;p16"/>
          <p:cNvSpPr txBox="1">
            <a:spLocks noGrp="1"/>
          </p:cNvSpPr>
          <p:nvPr>
            <p:ph type="subTitle" idx="1"/>
          </p:nvPr>
        </p:nvSpPr>
        <p:spPr>
          <a:xfrm>
            <a:off x="1856225" y="2517645"/>
            <a:ext cx="3119100" cy="1828800"/>
          </a:xfrm>
          <a:prstGeom prst="rect">
            <a:avLst/>
          </a:prstGeom>
        </p:spPr>
        <p:txBody>
          <a:bodyPr spcFirstLastPara="1" wrap="square" lIns="0" tIns="0" rIns="0" bIns="0" anchor="t" anchorCtr="0">
            <a:noAutofit/>
          </a:bodyPr>
          <a:lstStyle>
            <a:lvl1pPr lvl="0" rtl="0">
              <a:spcBef>
                <a:spcPts val="0"/>
              </a:spcBef>
              <a:spcAft>
                <a:spcPts val="0"/>
              </a:spcAft>
              <a:buClr>
                <a:schemeClr val="accent6"/>
              </a:buClr>
              <a:buSzPts val="1400"/>
              <a:buNone/>
              <a:defRPr>
                <a:solidFill>
                  <a:schemeClr val="accent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227"/>
        <p:cNvGrpSpPr/>
        <p:nvPr/>
      </p:nvGrpSpPr>
      <p:grpSpPr>
        <a:xfrm>
          <a:off x="0" y="0"/>
          <a:ext cx="0" cy="0"/>
          <a:chOff x="0" y="0"/>
          <a:chExt cx="0" cy="0"/>
        </a:xfrm>
      </p:grpSpPr>
      <p:sp>
        <p:nvSpPr>
          <p:cNvPr id="228" name="Google Shape;228;p18"/>
          <p:cNvSpPr/>
          <p:nvPr/>
        </p:nvSpPr>
        <p:spPr>
          <a:xfrm>
            <a:off x="6010646" y="3615146"/>
            <a:ext cx="3842819" cy="1554307"/>
          </a:xfrm>
          <a:custGeom>
            <a:avLst/>
            <a:gdLst/>
            <a:ahLst/>
            <a:cxnLst/>
            <a:rect l="l" t="t" r="r" b="b"/>
            <a:pathLst>
              <a:path w="14629" h="5917" extrusionOk="0">
                <a:moveTo>
                  <a:pt x="11407" y="1"/>
                </a:moveTo>
                <a:cubicBezTo>
                  <a:pt x="10896" y="1"/>
                  <a:pt x="10390" y="297"/>
                  <a:pt x="10081" y="719"/>
                </a:cubicBezTo>
                <a:cubicBezTo>
                  <a:pt x="9722" y="1234"/>
                  <a:pt x="9622" y="1895"/>
                  <a:pt x="9678" y="2511"/>
                </a:cubicBezTo>
                <a:cubicBezTo>
                  <a:pt x="9728" y="3067"/>
                  <a:pt x="9797" y="3706"/>
                  <a:pt x="9958" y="4253"/>
                </a:cubicBezTo>
                <a:lnTo>
                  <a:pt x="9958" y="4253"/>
                </a:lnTo>
                <a:cubicBezTo>
                  <a:pt x="9872" y="4039"/>
                  <a:pt x="9724" y="3847"/>
                  <a:pt x="9521" y="3732"/>
                </a:cubicBezTo>
                <a:cubicBezTo>
                  <a:pt x="9349" y="3623"/>
                  <a:pt x="9145" y="3563"/>
                  <a:pt x="8942" y="3563"/>
                </a:cubicBezTo>
                <a:cubicBezTo>
                  <a:pt x="8854" y="3563"/>
                  <a:pt x="8766" y="3574"/>
                  <a:pt x="8681" y="3598"/>
                </a:cubicBezTo>
                <a:cubicBezTo>
                  <a:pt x="8378" y="3687"/>
                  <a:pt x="8110" y="3934"/>
                  <a:pt x="7998" y="4247"/>
                </a:cubicBezTo>
                <a:cubicBezTo>
                  <a:pt x="7886" y="4550"/>
                  <a:pt x="7762" y="4931"/>
                  <a:pt x="7953" y="5199"/>
                </a:cubicBezTo>
                <a:cubicBezTo>
                  <a:pt x="7595" y="4739"/>
                  <a:pt x="7032" y="4475"/>
                  <a:pt x="6451" y="4475"/>
                </a:cubicBezTo>
                <a:cubicBezTo>
                  <a:pt x="6395" y="4475"/>
                  <a:pt x="6340" y="4478"/>
                  <a:pt x="6284" y="4483"/>
                </a:cubicBezTo>
                <a:cubicBezTo>
                  <a:pt x="5993" y="4516"/>
                  <a:pt x="5701" y="4628"/>
                  <a:pt x="5522" y="4852"/>
                </a:cubicBezTo>
                <a:cubicBezTo>
                  <a:pt x="5332" y="5076"/>
                  <a:pt x="5242" y="5435"/>
                  <a:pt x="5433" y="5647"/>
                </a:cubicBezTo>
                <a:cubicBezTo>
                  <a:pt x="5267" y="5482"/>
                  <a:pt x="5001" y="5395"/>
                  <a:pt x="4741" y="5395"/>
                </a:cubicBezTo>
                <a:cubicBezTo>
                  <a:pt x="4560" y="5395"/>
                  <a:pt x="4383" y="5437"/>
                  <a:pt x="4245" y="5524"/>
                </a:cubicBezTo>
                <a:cubicBezTo>
                  <a:pt x="4245" y="5300"/>
                  <a:pt x="4133" y="5054"/>
                  <a:pt x="3932" y="4942"/>
                </a:cubicBezTo>
                <a:cubicBezTo>
                  <a:pt x="3852" y="4890"/>
                  <a:pt x="3759" y="4866"/>
                  <a:pt x="3665" y="4866"/>
                </a:cubicBezTo>
                <a:cubicBezTo>
                  <a:pt x="3534" y="4866"/>
                  <a:pt x="3402" y="4913"/>
                  <a:pt x="3304" y="4998"/>
                </a:cubicBezTo>
                <a:cubicBezTo>
                  <a:pt x="3136" y="5155"/>
                  <a:pt x="3092" y="5491"/>
                  <a:pt x="3260" y="5659"/>
                </a:cubicBezTo>
                <a:cubicBezTo>
                  <a:pt x="3076" y="5533"/>
                  <a:pt x="2842" y="5472"/>
                  <a:pt x="2607" y="5472"/>
                </a:cubicBezTo>
                <a:cubicBezTo>
                  <a:pt x="2297" y="5472"/>
                  <a:pt x="1985" y="5578"/>
                  <a:pt x="1781" y="5782"/>
                </a:cubicBezTo>
                <a:cubicBezTo>
                  <a:pt x="1479" y="5616"/>
                  <a:pt x="1159" y="5433"/>
                  <a:pt x="823" y="5433"/>
                </a:cubicBezTo>
                <a:cubicBezTo>
                  <a:pt x="773" y="5433"/>
                  <a:pt x="723" y="5437"/>
                  <a:pt x="672" y="5446"/>
                </a:cubicBezTo>
                <a:cubicBezTo>
                  <a:pt x="437" y="5491"/>
                  <a:pt x="123" y="5703"/>
                  <a:pt x="0" y="5916"/>
                </a:cubicBezTo>
                <a:lnTo>
                  <a:pt x="14583" y="5916"/>
                </a:lnTo>
                <a:cubicBezTo>
                  <a:pt x="14617" y="5491"/>
                  <a:pt x="14628" y="5043"/>
                  <a:pt x="14572" y="4651"/>
                </a:cubicBezTo>
                <a:cubicBezTo>
                  <a:pt x="14505" y="4247"/>
                  <a:pt x="14303" y="3844"/>
                  <a:pt x="13990" y="3587"/>
                </a:cubicBezTo>
                <a:cubicBezTo>
                  <a:pt x="13810" y="3455"/>
                  <a:pt x="13582" y="3387"/>
                  <a:pt x="13353" y="3387"/>
                </a:cubicBezTo>
                <a:cubicBezTo>
                  <a:pt x="13156" y="3387"/>
                  <a:pt x="12958" y="3438"/>
                  <a:pt x="12791" y="3542"/>
                </a:cubicBezTo>
                <a:cubicBezTo>
                  <a:pt x="12937" y="2870"/>
                  <a:pt x="13071" y="2186"/>
                  <a:pt x="12948" y="1514"/>
                </a:cubicBezTo>
                <a:cubicBezTo>
                  <a:pt x="12825" y="842"/>
                  <a:pt x="12377" y="182"/>
                  <a:pt x="11705" y="36"/>
                </a:cubicBezTo>
                <a:cubicBezTo>
                  <a:pt x="11606" y="12"/>
                  <a:pt x="11507" y="1"/>
                  <a:pt x="1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rot="962842">
            <a:off x="-981698" y="3984235"/>
            <a:ext cx="2697199" cy="1554324"/>
          </a:xfrm>
          <a:custGeom>
            <a:avLst/>
            <a:gdLst/>
            <a:ahLst/>
            <a:cxnLst/>
            <a:rect l="l" t="t" r="r" b="b"/>
            <a:pathLst>
              <a:path w="8446" h="4867" extrusionOk="0">
                <a:moveTo>
                  <a:pt x="3335" y="0"/>
                </a:moveTo>
                <a:cubicBezTo>
                  <a:pt x="3209" y="0"/>
                  <a:pt x="3082" y="17"/>
                  <a:pt x="2957" y="50"/>
                </a:cubicBezTo>
                <a:cubicBezTo>
                  <a:pt x="2431" y="185"/>
                  <a:pt x="1994" y="610"/>
                  <a:pt x="1826" y="1125"/>
                </a:cubicBezTo>
                <a:cubicBezTo>
                  <a:pt x="1658" y="1630"/>
                  <a:pt x="1725" y="2302"/>
                  <a:pt x="2016" y="2750"/>
                </a:cubicBezTo>
                <a:cubicBezTo>
                  <a:pt x="1815" y="2514"/>
                  <a:pt x="1512" y="2346"/>
                  <a:pt x="1210" y="2313"/>
                </a:cubicBezTo>
                <a:cubicBezTo>
                  <a:pt x="1164" y="2306"/>
                  <a:pt x="1118" y="2303"/>
                  <a:pt x="1072" y="2303"/>
                </a:cubicBezTo>
                <a:cubicBezTo>
                  <a:pt x="801" y="2303"/>
                  <a:pt x="531" y="2413"/>
                  <a:pt x="359" y="2604"/>
                </a:cubicBezTo>
                <a:cubicBezTo>
                  <a:pt x="45" y="2929"/>
                  <a:pt x="0" y="3422"/>
                  <a:pt x="146" y="3836"/>
                </a:cubicBezTo>
                <a:cubicBezTo>
                  <a:pt x="303" y="4284"/>
                  <a:pt x="639" y="4665"/>
                  <a:pt x="1053" y="4866"/>
                </a:cubicBezTo>
                <a:cubicBezTo>
                  <a:pt x="2431" y="4116"/>
                  <a:pt x="4032" y="3746"/>
                  <a:pt x="5589" y="3478"/>
                </a:cubicBezTo>
                <a:cubicBezTo>
                  <a:pt x="6553" y="3276"/>
                  <a:pt x="7471" y="3018"/>
                  <a:pt x="8423" y="2817"/>
                </a:cubicBezTo>
                <a:cubicBezTo>
                  <a:pt x="8446" y="2414"/>
                  <a:pt x="8210" y="2010"/>
                  <a:pt x="7841" y="1842"/>
                </a:cubicBezTo>
                <a:cubicBezTo>
                  <a:pt x="7705" y="1770"/>
                  <a:pt x="7555" y="1737"/>
                  <a:pt x="7405" y="1737"/>
                </a:cubicBezTo>
                <a:cubicBezTo>
                  <a:pt x="7158" y="1737"/>
                  <a:pt x="6909" y="1828"/>
                  <a:pt x="6721" y="1988"/>
                </a:cubicBezTo>
                <a:cubicBezTo>
                  <a:pt x="6709" y="2010"/>
                  <a:pt x="6609" y="2044"/>
                  <a:pt x="6597" y="2066"/>
                </a:cubicBezTo>
                <a:cubicBezTo>
                  <a:pt x="6362" y="1753"/>
                  <a:pt x="5993" y="1562"/>
                  <a:pt x="5623" y="1540"/>
                </a:cubicBezTo>
                <a:cubicBezTo>
                  <a:pt x="5613" y="1540"/>
                  <a:pt x="5604" y="1539"/>
                  <a:pt x="5594" y="1539"/>
                </a:cubicBezTo>
                <a:cubicBezTo>
                  <a:pt x="5223" y="1539"/>
                  <a:pt x="4855" y="1749"/>
                  <a:pt x="4615" y="2022"/>
                </a:cubicBezTo>
                <a:cubicBezTo>
                  <a:pt x="4873" y="1540"/>
                  <a:pt x="4794" y="901"/>
                  <a:pt x="4447" y="498"/>
                </a:cubicBezTo>
                <a:cubicBezTo>
                  <a:pt x="4163" y="180"/>
                  <a:pt x="3753" y="0"/>
                  <a:pt x="33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txBox="1">
            <a:spLocks noGrp="1"/>
          </p:cNvSpPr>
          <p:nvPr>
            <p:ph type="title"/>
          </p:nvPr>
        </p:nvSpPr>
        <p:spPr>
          <a:xfrm>
            <a:off x="727675" y="445025"/>
            <a:ext cx="7703100" cy="585300"/>
          </a:xfrm>
          <a:prstGeom prst="rect">
            <a:avLst/>
          </a:prstGeom>
        </p:spPr>
        <p:txBody>
          <a:bodyPr spcFirstLastPara="1" wrap="square" lIns="0" tIns="0" rIns="0" bIns="0" anchor="t" anchorCtr="0">
            <a:noAutofit/>
          </a:bodyPr>
          <a:lstStyle>
            <a:lvl1pPr lvl="0" algn="ctr" rtl="0">
              <a:spcBef>
                <a:spcPts val="0"/>
              </a:spcBef>
              <a:spcAft>
                <a:spcPts val="0"/>
              </a:spcAft>
              <a:buSzPts val="3500"/>
              <a:buNone/>
              <a:defRPr sz="35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1" name="Google Shape;231;p18"/>
          <p:cNvSpPr txBox="1">
            <a:spLocks noGrp="1"/>
          </p:cNvSpPr>
          <p:nvPr>
            <p:ph type="title" idx="2"/>
          </p:nvPr>
        </p:nvSpPr>
        <p:spPr>
          <a:xfrm>
            <a:off x="905245" y="2271750"/>
            <a:ext cx="1828800" cy="594600"/>
          </a:xfrm>
          <a:prstGeom prst="rect">
            <a:avLst/>
          </a:prstGeom>
        </p:spPr>
        <p:txBody>
          <a:bodyPr spcFirstLastPara="1" wrap="square" lIns="0" tIns="0" rIns="0" bIns="0" anchor="b" anchorCtr="0">
            <a:noAutofit/>
          </a:bodyPr>
          <a:lstStyle>
            <a:lvl1pPr lvl="0" algn="ctr" rtl="0">
              <a:spcBef>
                <a:spcPts val="0"/>
              </a:spcBef>
              <a:spcAft>
                <a:spcPts val="0"/>
              </a:spcAft>
              <a:buSzPts val="3500"/>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8"/>
          <p:cNvSpPr txBox="1">
            <a:spLocks noGrp="1"/>
          </p:cNvSpPr>
          <p:nvPr>
            <p:ph type="subTitle" idx="1"/>
          </p:nvPr>
        </p:nvSpPr>
        <p:spPr>
          <a:xfrm>
            <a:off x="905245" y="2980944"/>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3" name="Google Shape;233;p18"/>
          <p:cNvSpPr txBox="1">
            <a:spLocks noGrp="1"/>
          </p:cNvSpPr>
          <p:nvPr>
            <p:ph type="title" idx="3"/>
          </p:nvPr>
        </p:nvSpPr>
        <p:spPr>
          <a:xfrm>
            <a:off x="3648445" y="2271750"/>
            <a:ext cx="1828800" cy="594600"/>
          </a:xfrm>
          <a:prstGeom prst="rect">
            <a:avLst/>
          </a:prstGeom>
        </p:spPr>
        <p:txBody>
          <a:bodyPr spcFirstLastPara="1" wrap="square" lIns="0" tIns="0" rIns="0" bIns="0" anchor="b" anchorCtr="0">
            <a:noAutofit/>
          </a:bodyPr>
          <a:lstStyle>
            <a:lvl1pPr lvl="0" algn="ctr" rtl="0">
              <a:spcBef>
                <a:spcPts val="0"/>
              </a:spcBef>
              <a:spcAft>
                <a:spcPts val="0"/>
              </a:spcAft>
              <a:buSzPts val="3500"/>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8"/>
          <p:cNvSpPr txBox="1">
            <a:spLocks noGrp="1"/>
          </p:cNvSpPr>
          <p:nvPr>
            <p:ph type="subTitle" idx="4"/>
          </p:nvPr>
        </p:nvSpPr>
        <p:spPr>
          <a:xfrm>
            <a:off x="3648445" y="2980944"/>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5" name="Google Shape;235;p18"/>
          <p:cNvSpPr txBox="1">
            <a:spLocks noGrp="1"/>
          </p:cNvSpPr>
          <p:nvPr>
            <p:ph type="title" idx="5"/>
          </p:nvPr>
        </p:nvSpPr>
        <p:spPr>
          <a:xfrm>
            <a:off x="6467845" y="2271750"/>
            <a:ext cx="1828800" cy="594600"/>
          </a:xfrm>
          <a:prstGeom prst="rect">
            <a:avLst/>
          </a:prstGeom>
        </p:spPr>
        <p:txBody>
          <a:bodyPr spcFirstLastPara="1" wrap="square" lIns="0" tIns="0" rIns="0" bIns="0" anchor="b" anchorCtr="0">
            <a:noAutofit/>
          </a:bodyPr>
          <a:lstStyle>
            <a:lvl1pPr lvl="0" algn="ctr" rtl="0">
              <a:spcBef>
                <a:spcPts val="0"/>
              </a:spcBef>
              <a:spcAft>
                <a:spcPts val="0"/>
              </a:spcAft>
              <a:buSzPts val="3500"/>
              <a:buNone/>
              <a:defRPr sz="2100">
                <a:solidFill>
                  <a:schemeClr val="accent6"/>
                </a:solidFill>
                <a:latin typeface="Raleway ExtraBold"/>
                <a:ea typeface="Raleway ExtraBold"/>
                <a:cs typeface="Raleway ExtraBold"/>
                <a:sym typeface="Raleway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6" name="Google Shape;236;p18"/>
          <p:cNvSpPr txBox="1">
            <a:spLocks noGrp="1"/>
          </p:cNvSpPr>
          <p:nvPr>
            <p:ph type="subTitle" idx="6"/>
          </p:nvPr>
        </p:nvSpPr>
        <p:spPr>
          <a:xfrm>
            <a:off x="6467845" y="2980944"/>
            <a:ext cx="1828800" cy="914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1400"/>
              <a:buNone/>
              <a:defRPr>
                <a:solidFill>
                  <a:schemeClr val="accent6"/>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18"/>
          <p:cNvSpPr txBox="1">
            <a:spLocks noGrp="1"/>
          </p:cNvSpPr>
          <p:nvPr>
            <p:ph type="title" idx="7" hasCustomPrompt="1"/>
          </p:nvPr>
        </p:nvSpPr>
        <p:spPr>
          <a:xfrm>
            <a:off x="905245" y="3845450"/>
            <a:ext cx="1828800" cy="4434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6"/>
              </a:buClr>
              <a:buSzPts val="2100"/>
              <a:buFont typeface="Raleway ExtraBold"/>
              <a:buNone/>
              <a:defRPr sz="2100">
                <a:solidFill>
                  <a:schemeClr val="accent6"/>
                </a:solidFill>
                <a:latin typeface="Raleway ExtraBold"/>
                <a:ea typeface="Raleway ExtraBold"/>
                <a:cs typeface="Raleway ExtraBold"/>
                <a:sym typeface="Raleway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8" name="Google Shape;238;p18"/>
          <p:cNvSpPr txBox="1">
            <a:spLocks noGrp="1"/>
          </p:cNvSpPr>
          <p:nvPr>
            <p:ph type="title" idx="8" hasCustomPrompt="1"/>
          </p:nvPr>
        </p:nvSpPr>
        <p:spPr>
          <a:xfrm>
            <a:off x="3648445" y="3845450"/>
            <a:ext cx="1828800" cy="4434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6"/>
              </a:buClr>
              <a:buSzPts val="2100"/>
              <a:buFont typeface="Raleway ExtraBold"/>
              <a:buNone/>
              <a:defRPr sz="2100">
                <a:solidFill>
                  <a:schemeClr val="accent6"/>
                </a:solidFill>
                <a:latin typeface="Raleway ExtraBold"/>
                <a:ea typeface="Raleway ExtraBold"/>
                <a:cs typeface="Raleway ExtraBold"/>
                <a:sym typeface="Raleway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9" name="Google Shape;239;p18"/>
          <p:cNvSpPr txBox="1">
            <a:spLocks noGrp="1"/>
          </p:cNvSpPr>
          <p:nvPr>
            <p:ph type="title" idx="9" hasCustomPrompt="1"/>
          </p:nvPr>
        </p:nvSpPr>
        <p:spPr>
          <a:xfrm>
            <a:off x="6467845" y="3845450"/>
            <a:ext cx="1828800" cy="4434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6"/>
              </a:buClr>
              <a:buSzPts val="2100"/>
              <a:buFont typeface="Raleway ExtraBold"/>
              <a:buNone/>
              <a:defRPr sz="2100">
                <a:solidFill>
                  <a:schemeClr val="accent6"/>
                </a:solidFill>
                <a:latin typeface="Raleway ExtraBold"/>
                <a:ea typeface="Raleway ExtraBold"/>
                <a:cs typeface="Raleway ExtraBold"/>
                <a:sym typeface="Raleway ExtraBold"/>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7675" y="445025"/>
            <a:ext cx="7703100" cy="8181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accent6"/>
              </a:buClr>
              <a:buSzPts val="3500"/>
              <a:buFont typeface="Raleway ExtraBold"/>
              <a:buNone/>
              <a:defRPr sz="3500">
                <a:solidFill>
                  <a:schemeClr val="accent6"/>
                </a:solidFill>
                <a:latin typeface="Raleway ExtraBold"/>
                <a:ea typeface="Raleway ExtraBold"/>
                <a:cs typeface="Raleway ExtraBold"/>
                <a:sym typeface="Raleway ExtraBold"/>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8" r:id="rId6"/>
    <p:sldLayoutId id="2147483661" r:id="rId7"/>
    <p:sldLayoutId id="2147483662" r:id="rId8"/>
    <p:sldLayoutId id="2147483664" r:id="rId9"/>
    <p:sldLayoutId id="2147483674" r:id="rId10"/>
    <p:sldLayoutId id="2147483676" r:id="rId11"/>
    <p:sldLayoutId id="2147483681" r:id="rId12"/>
    <p:sldLayoutId id="2147483682" r:id="rId13"/>
    <p:sldLayoutId id="2147483684" r:id="rId14"/>
    <p:sldLayoutId id="2147483686" r:id="rId15"/>
    <p:sldLayoutId id="2147483687" r:id="rId16"/>
    <p:sldLayoutId id="2147483690"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SassonNir/Yoga_Time"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github.com/netanellevine/python_server_ap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4"/>
          <p:cNvSpPr txBox="1">
            <a:spLocks noGrp="1"/>
          </p:cNvSpPr>
          <p:nvPr>
            <p:ph type="ctrTitle"/>
          </p:nvPr>
        </p:nvSpPr>
        <p:spPr>
          <a:xfrm>
            <a:off x="648012" y="973757"/>
            <a:ext cx="5486400" cy="155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Yoga Time</a:t>
            </a:r>
            <a:endParaRPr dirty="0"/>
          </a:p>
        </p:txBody>
      </p:sp>
      <p:cxnSp>
        <p:nvCxnSpPr>
          <p:cNvPr id="647" name="Google Shape;647;p44"/>
          <p:cNvCxnSpPr>
            <a:cxnSpLocks/>
          </p:cNvCxnSpPr>
          <p:nvPr/>
        </p:nvCxnSpPr>
        <p:spPr>
          <a:xfrm>
            <a:off x="993160" y="1848417"/>
            <a:ext cx="2614821" cy="0"/>
          </a:xfrm>
          <a:prstGeom prst="straightConnector1">
            <a:avLst/>
          </a:prstGeom>
          <a:noFill/>
          <a:ln w="76200" cap="flat" cmpd="sng">
            <a:solidFill>
              <a:schemeClr val="accent5"/>
            </a:solidFill>
            <a:prstDash val="solid"/>
            <a:round/>
            <a:headEnd type="none" w="med" len="med"/>
            <a:tailEnd type="none" w="med" len="med"/>
          </a:ln>
        </p:spPr>
      </p:cxnSp>
      <p:grpSp>
        <p:nvGrpSpPr>
          <p:cNvPr id="648" name="Google Shape;648;p44"/>
          <p:cNvGrpSpPr/>
          <p:nvPr/>
        </p:nvGrpSpPr>
        <p:grpSpPr>
          <a:xfrm>
            <a:off x="5617640" y="1558167"/>
            <a:ext cx="2497124" cy="3509158"/>
            <a:chOff x="3739004" y="2300709"/>
            <a:chExt cx="2524387" cy="3547471"/>
          </a:xfrm>
        </p:grpSpPr>
        <p:sp>
          <p:nvSpPr>
            <p:cNvPr id="649" name="Google Shape;649;p44"/>
            <p:cNvSpPr/>
            <p:nvPr/>
          </p:nvSpPr>
          <p:spPr>
            <a:xfrm>
              <a:off x="4865670" y="4351739"/>
              <a:ext cx="3111" cy="848"/>
            </a:xfrm>
            <a:custGeom>
              <a:avLst/>
              <a:gdLst/>
              <a:ahLst/>
              <a:cxnLst/>
              <a:rect l="l" t="t" r="r" b="b"/>
              <a:pathLst>
                <a:path w="55" h="15" extrusionOk="0">
                  <a:moveTo>
                    <a:pt x="41" y="1"/>
                  </a:moveTo>
                  <a:cubicBezTo>
                    <a:pt x="34" y="1"/>
                    <a:pt x="21" y="4"/>
                    <a:pt x="1" y="14"/>
                  </a:cubicBezTo>
                  <a:cubicBezTo>
                    <a:pt x="41" y="14"/>
                    <a:pt x="55" y="1"/>
                    <a:pt x="41" y="1"/>
                  </a:cubicBez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4"/>
            <p:cNvSpPr/>
            <p:nvPr/>
          </p:nvSpPr>
          <p:spPr>
            <a:xfrm>
              <a:off x="4604378" y="2322257"/>
              <a:ext cx="1091277" cy="958932"/>
            </a:xfrm>
            <a:custGeom>
              <a:avLst/>
              <a:gdLst/>
              <a:ahLst/>
              <a:cxnLst/>
              <a:rect l="l" t="t" r="r" b="b"/>
              <a:pathLst>
                <a:path w="19295" h="16955" extrusionOk="0">
                  <a:moveTo>
                    <a:pt x="8699" y="0"/>
                  </a:moveTo>
                  <a:cubicBezTo>
                    <a:pt x="7880" y="0"/>
                    <a:pt x="6788" y="328"/>
                    <a:pt x="5320" y="1156"/>
                  </a:cubicBezTo>
                  <a:cubicBezTo>
                    <a:pt x="3830" y="1977"/>
                    <a:pt x="3800" y="1551"/>
                    <a:pt x="3526" y="1825"/>
                  </a:cubicBezTo>
                  <a:cubicBezTo>
                    <a:pt x="2736" y="2554"/>
                    <a:pt x="3222" y="4105"/>
                    <a:pt x="1338" y="6263"/>
                  </a:cubicBezTo>
                  <a:cubicBezTo>
                    <a:pt x="1" y="7752"/>
                    <a:pt x="882" y="11491"/>
                    <a:pt x="3709" y="12281"/>
                  </a:cubicBezTo>
                  <a:cubicBezTo>
                    <a:pt x="4385" y="12468"/>
                    <a:pt x="4988" y="12509"/>
                    <a:pt x="5535" y="12509"/>
                  </a:cubicBezTo>
                  <a:cubicBezTo>
                    <a:pt x="5972" y="12509"/>
                    <a:pt x="6373" y="12483"/>
                    <a:pt x="6747" y="12483"/>
                  </a:cubicBezTo>
                  <a:cubicBezTo>
                    <a:pt x="7738" y="12483"/>
                    <a:pt x="8544" y="12667"/>
                    <a:pt x="9332" y="14013"/>
                  </a:cubicBezTo>
                  <a:cubicBezTo>
                    <a:pt x="9849" y="14865"/>
                    <a:pt x="10517" y="15624"/>
                    <a:pt x="11277" y="16232"/>
                  </a:cubicBezTo>
                  <a:cubicBezTo>
                    <a:pt x="11922" y="16728"/>
                    <a:pt x="12614" y="16954"/>
                    <a:pt x="13282" y="16954"/>
                  </a:cubicBezTo>
                  <a:cubicBezTo>
                    <a:pt x="16585" y="16954"/>
                    <a:pt x="19295" y="11429"/>
                    <a:pt x="12645" y="5715"/>
                  </a:cubicBezTo>
                  <a:cubicBezTo>
                    <a:pt x="12280" y="5351"/>
                    <a:pt x="11885" y="5016"/>
                    <a:pt x="11612" y="4591"/>
                  </a:cubicBezTo>
                  <a:cubicBezTo>
                    <a:pt x="11119" y="3724"/>
                    <a:pt x="11459" y="0"/>
                    <a:pt x="869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4064601" y="2729692"/>
              <a:ext cx="1762105" cy="1721441"/>
            </a:xfrm>
            <a:custGeom>
              <a:avLst/>
              <a:gdLst/>
              <a:ahLst/>
              <a:cxnLst/>
              <a:rect l="l" t="t" r="r" b="b"/>
              <a:pathLst>
                <a:path w="31156" h="30437" extrusionOk="0">
                  <a:moveTo>
                    <a:pt x="16444" y="1"/>
                  </a:moveTo>
                  <a:lnTo>
                    <a:pt x="14621" y="366"/>
                  </a:lnTo>
                  <a:lnTo>
                    <a:pt x="14499" y="3162"/>
                  </a:lnTo>
                  <a:cubicBezTo>
                    <a:pt x="14469" y="3861"/>
                    <a:pt x="13222" y="3983"/>
                    <a:pt x="12615" y="4226"/>
                  </a:cubicBezTo>
                  <a:cubicBezTo>
                    <a:pt x="10821" y="4986"/>
                    <a:pt x="8815" y="5381"/>
                    <a:pt x="6900" y="5746"/>
                  </a:cubicBezTo>
                  <a:cubicBezTo>
                    <a:pt x="5076" y="6110"/>
                    <a:pt x="3192" y="5958"/>
                    <a:pt x="1581" y="7053"/>
                  </a:cubicBezTo>
                  <a:cubicBezTo>
                    <a:pt x="0" y="8177"/>
                    <a:pt x="973" y="10518"/>
                    <a:pt x="2645" y="10731"/>
                  </a:cubicBezTo>
                  <a:cubicBezTo>
                    <a:pt x="2897" y="10772"/>
                    <a:pt x="3148" y="10789"/>
                    <a:pt x="3399" y="10789"/>
                  </a:cubicBezTo>
                  <a:cubicBezTo>
                    <a:pt x="4627" y="10789"/>
                    <a:pt x="5830" y="10365"/>
                    <a:pt x="6991" y="10214"/>
                  </a:cubicBezTo>
                  <a:cubicBezTo>
                    <a:pt x="7934" y="10062"/>
                    <a:pt x="8876" y="9940"/>
                    <a:pt x="9848" y="9788"/>
                  </a:cubicBezTo>
                  <a:lnTo>
                    <a:pt x="9757" y="9788"/>
                  </a:lnTo>
                  <a:cubicBezTo>
                    <a:pt x="9788" y="9758"/>
                    <a:pt x="9848" y="9758"/>
                    <a:pt x="9909" y="9758"/>
                  </a:cubicBezTo>
                  <a:lnTo>
                    <a:pt x="9545" y="14864"/>
                  </a:lnTo>
                  <a:cubicBezTo>
                    <a:pt x="10608" y="20244"/>
                    <a:pt x="9909" y="23983"/>
                    <a:pt x="8511" y="27630"/>
                  </a:cubicBezTo>
                  <a:lnTo>
                    <a:pt x="10517" y="28542"/>
                  </a:lnTo>
                  <a:cubicBezTo>
                    <a:pt x="13255" y="29792"/>
                    <a:pt x="16178" y="30436"/>
                    <a:pt x="19146" y="30436"/>
                  </a:cubicBezTo>
                  <a:cubicBezTo>
                    <a:pt x="19572" y="30436"/>
                    <a:pt x="19999" y="30423"/>
                    <a:pt x="20426" y="30396"/>
                  </a:cubicBezTo>
                  <a:lnTo>
                    <a:pt x="23648" y="29637"/>
                  </a:lnTo>
                  <a:cubicBezTo>
                    <a:pt x="20061" y="23193"/>
                    <a:pt x="21976" y="17357"/>
                    <a:pt x="22280" y="10731"/>
                  </a:cubicBezTo>
                  <a:cubicBezTo>
                    <a:pt x="22311" y="10305"/>
                    <a:pt x="22311" y="9940"/>
                    <a:pt x="22341" y="9545"/>
                  </a:cubicBezTo>
                  <a:cubicBezTo>
                    <a:pt x="23223" y="10123"/>
                    <a:pt x="24317" y="10548"/>
                    <a:pt x="25259" y="11065"/>
                  </a:cubicBezTo>
                  <a:cubicBezTo>
                    <a:pt x="25502" y="11186"/>
                    <a:pt x="25715" y="11338"/>
                    <a:pt x="25958" y="11460"/>
                  </a:cubicBezTo>
                  <a:lnTo>
                    <a:pt x="27204" y="12129"/>
                  </a:lnTo>
                  <a:cubicBezTo>
                    <a:pt x="27539" y="12341"/>
                    <a:pt x="27904" y="12493"/>
                    <a:pt x="28238" y="12585"/>
                  </a:cubicBezTo>
                  <a:cubicBezTo>
                    <a:pt x="28534" y="12659"/>
                    <a:pt x="28938" y="12725"/>
                    <a:pt x="29334" y="12725"/>
                  </a:cubicBezTo>
                  <a:cubicBezTo>
                    <a:pt x="29752" y="12725"/>
                    <a:pt x="30161" y="12651"/>
                    <a:pt x="30426" y="12433"/>
                  </a:cubicBezTo>
                  <a:cubicBezTo>
                    <a:pt x="30943" y="12068"/>
                    <a:pt x="30882" y="11156"/>
                    <a:pt x="31004" y="10548"/>
                  </a:cubicBezTo>
                  <a:cubicBezTo>
                    <a:pt x="31156" y="9545"/>
                    <a:pt x="30518" y="9363"/>
                    <a:pt x="29758" y="8785"/>
                  </a:cubicBezTo>
                  <a:cubicBezTo>
                    <a:pt x="28967" y="8177"/>
                    <a:pt x="28238" y="7782"/>
                    <a:pt x="27508" y="7083"/>
                  </a:cubicBezTo>
                  <a:cubicBezTo>
                    <a:pt x="26870" y="6445"/>
                    <a:pt x="26293" y="5624"/>
                    <a:pt x="25411" y="5259"/>
                  </a:cubicBezTo>
                  <a:cubicBezTo>
                    <a:pt x="22068" y="3861"/>
                    <a:pt x="19666" y="3922"/>
                    <a:pt x="17843" y="3800"/>
                  </a:cubicBezTo>
                  <a:cubicBezTo>
                    <a:pt x="17356" y="3800"/>
                    <a:pt x="16323" y="3466"/>
                    <a:pt x="16292" y="2980"/>
                  </a:cubicBezTo>
                  <a:lnTo>
                    <a:pt x="164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4616425" y="3283269"/>
              <a:ext cx="57" cy="57"/>
            </a:xfrm>
            <a:custGeom>
              <a:avLst/>
              <a:gdLst/>
              <a:ahLst/>
              <a:cxnLst/>
              <a:rect l="l" t="t" r="r" b="b"/>
              <a:pathLst>
                <a:path w="1" h="1" extrusionOk="0">
                  <a:moveTo>
                    <a:pt x="0" y="0"/>
                  </a:moveTo>
                  <a:close/>
                </a:path>
              </a:pathLst>
            </a:custGeom>
            <a:solidFill>
              <a:srgbClr val="FEA1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5230122" y="2954901"/>
              <a:ext cx="627505" cy="459077"/>
            </a:xfrm>
            <a:custGeom>
              <a:avLst/>
              <a:gdLst/>
              <a:ahLst/>
              <a:cxnLst/>
              <a:rect l="l" t="t" r="r" b="b"/>
              <a:pathLst>
                <a:path w="11095" h="8117" extrusionOk="0">
                  <a:moveTo>
                    <a:pt x="153" y="1"/>
                  </a:moveTo>
                  <a:cubicBezTo>
                    <a:pt x="1551" y="183"/>
                    <a:pt x="3071" y="487"/>
                    <a:pt x="4651" y="1156"/>
                  </a:cubicBezTo>
                  <a:cubicBezTo>
                    <a:pt x="5259" y="1399"/>
                    <a:pt x="5776" y="2493"/>
                    <a:pt x="6262" y="2919"/>
                  </a:cubicBezTo>
                  <a:cubicBezTo>
                    <a:pt x="7235" y="3861"/>
                    <a:pt x="8390" y="4438"/>
                    <a:pt x="9606" y="5046"/>
                  </a:cubicBezTo>
                  <a:cubicBezTo>
                    <a:pt x="10274" y="5381"/>
                    <a:pt x="11095" y="5806"/>
                    <a:pt x="10031" y="6080"/>
                  </a:cubicBezTo>
                  <a:cubicBezTo>
                    <a:pt x="9332" y="6232"/>
                    <a:pt x="8694" y="6262"/>
                    <a:pt x="7995" y="6475"/>
                  </a:cubicBezTo>
                  <a:cubicBezTo>
                    <a:pt x="3314" y="8116"/>
                    <a:pt x="2128" y="5381"/>
                    <a:pt x="700" y="2919"/>
                  </a:cubicBezTo>
                  <a:cubicBezTo>
                    <a:pt x="244" y="2159"/>
                    <a:pt x="1" y="882"/>
                    <a:pt x="153" y="1"/>
                  </a:cubicBezTo>
                  <a:close/>
                </a:path>
              </a:pathLst>
            </a:custGeom>
            <a:solidFill>
              <a:srgbClr val="FEA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4621572" y="3283269"/>
              <a:ext cx="57" cy="57"/>
            </a:xfrm>
            <a:custGeom>
              <a:avLst/>
              <a:gdLst/>
              <a:ahLst/>
              <a:cxnLst/>
              <a:rect l="l" t="t" r="r" b="b"/>
              <a:pathLst>
                <a:path w="1" h="1" extrusionOk="0">
                  <a:moveTo>
                    <a:pt x="0" y="0"/>
                  </a:moveTo>
                  <a:lnTo>
                    <a:pt x="0" y="0"/>
                  </a:ln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4"/>
            <p:cNvSpPr/>
            <p:nvPr/>
          </p:nvSpPr>
          <p:spPr>
            <a:xfrm>
              <a:off x="4167760" y="2992737"/>
              <a:ext cx="565632" cy="254452"/>
            </a:xfrm>
            <a:custGeom>
              <a:avLst/>
              <a:gdLst/>
              <a:ahLst/>
              <a:cxnLst/>
              <a:rect l="l" t="t" r="r" b="b"/>
              <a:pathLst>
                <a:path w="10001" h="4499" extrusionOk="0">
                  <a:moveTo>
                    <a:pt x="0" y="2584"/>
                  </a:moveTo>
                  <a:cubicBezTo>
                    <a:pt x="30" y="2280"/>
                    <a:pt x="274" y="1976"/>
                    <a:pt x="547" y="1855"/>
                  </a:cubicBezTo>
                  <a:cubicBezTo>
                    <a:pt x="1185" y="1520"/>
                    <a:pt x="9727" y="608"/>
                    <a:pt x="9666" y="0"/>
                  </a:cubicBezTo>
                  <a:lnTo>
                    <a:pt x="10000" y="2402"/>
                  </a:lnTo>
                  <a:lnTo>
                    <a:pt x="10000" y="2462"/>
                  </a:lnTo>
                  <a:cubicBezTo>
                    <a:pt x="9848" y="2675"/>
                    <a:pt x="9666" y="2827"/>
                    <a:pt x="9453" y="2979"/>
                  </a:cubicBezTo>
                  <a:cubicBezTo>
                    <a:pt x="8085" y="4073"/>
                    <a:pt x="6262" y="4499"/>
                    <a:pt x="4559" y="4347"/>
                  </a:cubicBezTo>
                  <a:cubicBezTo>
                    <a:pt x="3526" y="4225"/>
                    <a:pt x="426" y="4073"/>
                    <a:pt x="30" y="2858"/>
                  </a:cubicBezTo>
                  <a:cubicBezTo>
                    <a:pt x="0" y="2766"/>
                    <a:pt x="0" y="2706"/>
                    <a:pt x="0" y="258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a:off x="4616425" y="3422060"/>
              <a:ext cx="75674" cy="155646"/>
            </a:xfrm>
            <a:custGeom>
              <a:avLst/>
              <a:gdLst/>
              <a:ahLst/>
              <a:cxnLst/>
              <a:rect l="l" t="t" r="r" b="b"/>
              <a:pathLst>
                <a:path w="1338" h="2752" extrusionOk="0">
                  <a:moveTo>
                    <a:pt x="530" y="1"/>
                  </a:moveTo>
                  <a:cubicBezTo>
                    <a:pt x="406" y="1"/>
                    <a:pt x="289" y="60"/>
                    <a:pt x="213" y="160"/>
                  </a:cubicBezTo>
                  <a:cubicBezTo>
                    <a:pt x="91" y="251"/>
                    <a:pt x="0" y="434"/>
                    <a:pt x="31" y="586"/>
                  </a:cubicBezTo>
                  <a:cubicBezTo>
                    <a:pt x="91" y="1103"/>
                    <a:pt x="152" y="1650"/>
                    <a:pt x="213" y="2166"/>
                  </a:cubicBezTo>
                  <a:cubicBezTo>
                    <a:pt x="213" y="2318"/>
                    <a:pt x="243" y="2470"/>
                    <a:pt x="365" y="2592"/>
                  </a:cubicBezTo>
                  <a:cubicBezTo>
                    <a:pt x="456" y="2713"/>
                    <a:pt x="608" y="2744"/>
                    <a:pt x="760" y="2744"/>
                  </a:cubicBezTo>
                  <a:cubicBezTo>
                    <a:pt x="786" y="2749"/>
                    <a:pt x="812" y="2752"/>
                    <a:pt x="838" y="2752"/>
                  </a:cubicBezTo>
                  <a:cubicBezTo>
                    <a:pt x="963" y="2752"/>
                    <a:pt x="1085" y="2693"/>
                    <a:pt x="1186" y="2592"/>
                  </a:cubicBezTo>
                  <a:cubicBezTo>
                    <a:pt x="1277" y="2470"/>
                    <a:pt x="1338" y="2318"/>
                    <a:pt x="1338" y="2166"/>
                  </a:cubicBezTo>
                  <a:cubicBezTo>
                    <a:pt x="1307" y="1650"/>
                    <a:pt x="1216" y="1103"/>
                    <a:pt x="1186" y="586"/>
                  </a:cubicBezTo>
                  <a:cubicBezTo>
                    <a:pt x="1186" y="434"/>
                    <a:pt x="1155" y="282"/>
                    <a:pt x="1034" y="160"/>
                  </a:cubicBezTo>
                  <a:cubicBezTo>
                    <a:pt x="912" y="39"/>
                    <a:pt x="760" y="8"/>
                    <a:pt x="608" y="8"/>
                  </a:cubicBezTo>
                  <a:cubicBezTo>
                    <a:pt x="582" y="3"/>
                    <a:pt x="556" y="1"/>
                    <a:pt x="530" y="1"/>
                  </a:cubicBez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a:off x="4659408" y="3321049"/>
              <a:ext cx="51637" cy="39647"/>
            </a:xfrm>
            <a:custGeom>
              <a:avLst/>
              <a:gdLst/>
              <a:ahLst/>
              <a:cxnLst/>
              <a:rect l="l" t="t" r="r" b="b"/>
              <a:pathLst>
                <a:path w="913" h="701" extrusionOk="0">
                  <a:moveTo>
                    <a:pt x="456" y="1"/>
                  </a:moveTo>
                  <a:cubicBezTo>
                    <a:pt x="0" y="1"/>
                    <a:pt x="31" y="700"/>
                    <a:pt x="456" y="700"/>
                  </a:cubicBezTo>
                  <a:cubicBezTo>
                    <a:pt x="912" y="700"/>
                    <a:pt x="912" y="1"/>
                    <a:pt x="456" y="1"/>
                  </a:cubicBez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4"/>
            <p:cNvSpPr/>
            <p:nvPr/>
          </p:nvSpPr>
          <p:spPr>
            <a:xfrm>
              <a:off x="4569992" y="2942854"/>
              <a:ext cx="768503" cy="865952"/>
            </a:xfrm>
            <a:custGeom>
              <a:avLst/>
              <a:gdLst/>
              <a:ahLst/>
              <a:cxnLst/>
              <a:rect l="l" t="t" r="r" b="b"/>
              <a:pathLst>
                <a:path w="13588" h="15311" extrusionOk="0">
                  <a:moveTo>
                    <a:pt x="9727" y="1"/>
                  </a:moveTo>
                  <a:lnTo>
                    <a:pt x="9150" y="4317"/>
                  </a:lnTo>
                  <a:cubicBezTo>
                    <a:pt x="9121" y="4602"/>
                    <a:pt x="8880" y="4806"/>
                    <a:pt x="8600" y="4806"/>
                  </a:cubicBezTo>
                  <a:cubicBezTo>
                    <a:pt x="8580" y="4806"/>
                    <a:pt x="8561" y="4805"/>
                    <a:pt x="8542" y="4803"/>
                  </a:cubicBezTo>
                  <a:cubicBezTo>
                    <a:pt x="7262" y="4687"/>
                    <a:pt x="3979" y="4376"/>
                    <a:pt x="3671" y="4376"/>
                  </a:cubicBezTo>
                  <a:cubicBezTo>
                    <a:pt x="3657" y="4376"/>
                    <a:pt x="3649" y="4377"/>
                    <a:pt x="3648" y="4378"/>
                  </a:cubicBezTo>
                  <a:cubicBezTo>
                    <a:pt x="3641" y="4385"/>
                    <a:pt x="3634" y="4388"/>
                    <a:pt x="3628" y="4388"/>
                  </a:cubicBezTo>
                  <a:cubicBezTo>
                    <a:pt x="3417" y="4388"/>
                    <a:pt x="3618" y="518"/>
                    <a:pt x="3618" y="518"/>
                  </a:cubicBezTo>
                  <a:lnTo>
                    <a:pt x="3618" y="518"/>
                  </a:lnTo>
                  <a:lnTo>
                    <a:pt x="1703" y="1065"/>
                  </a:lnTo>
                  <a:cubicBezTo>
                    <a:pt x="1703" y="1065"/>
                    <a:pt x="1672" y="4104"/>
                    <a:pt x="1368" y="5715"/>
                  </a:cubicBezTo>
                  <a:cubicBezTo>
                    <a:pt x="1368" y="5837"/>
                    <a:pt x="973" y="5837"/>
                    <a:pt x="943" y="5898"/>
                  </a:cubicBezTo>
                  <a:cubicBezTo>
                    <a:pt x="609" y="6050"/>
                    <a:pt x="791" y="6810"/>
                    <a:pt x="609" y="7113"/>
                  </a:cubicBezTo>
                  <a:cubicBezTo>
                    <a:pt x="1" y="8117"/>
                    <a:pt x="92" y="9363"/>
                    <a:pt x="305" y="10031"/>
                  </a:cubicBezTo>
                  <a:cubicBezTo>
                    <a:pt x="457" y="10579"/>
                    <a:pt x="487" y="11156"/>
                    <a:pt x="457" y="11703"/>
                  </a:cubicBezTo>
                  <a:lnTo>
                    <a:pt x="244" y="13497"/>
                  </a:lnTo>
                  <a:cubicBezTo>
                    <a:pt x="213" y="13801"/>
                    <a:pt x="457" y="14104"/>
                    <a:pt x="761" y="14135"/>
                  </a:cubicBezTo>
                  <a:cubicBezTo>
                    <a:pt x="2658" y="14459"/>
                    <a:pt x="8992" y="15311"/>
                    <a:pt x="11843" y="15311"/>
                  </a:cubicBezTo>
                  <a:cubicBezTo>
                    <a:pt x="12738" y="15311"/>
                    <a:pt x="13289" y="15227"/>
                    <a:pt x="13253" y="15016"/>
                  </a:cubicBezTo>
                  <a:cubicBezTo>
                    <a:pt x="13101" y="13983"/>
                    <a:pt x="13588" y="6080"/>
                    <a:pt x="13588" y="6080"/>
                  </a:cubicBezTo>
                  <a:cubicBezTo>
                    <a:pt x="13588" y="6080"/>
                    <a:pt x="11490" y="5290"/>
                    <a:pt x="11429" y="3618"/>
                  </a:cubicBezTo>
                  <a:cubicBezTo>
                    <a:pt x="11369" y="1946"/>
                    <a:pt x="11764" y="153"/>
                    <a:pt x="11764" y="153"/>
                  </a:cubicBezTo>
                  <a:lnTo>
                    <a:pt x="972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4"/>
            <p:cNvSpPr/>
            <p:nvPr/>
          </p:nvSpPr>
          <p:spPr>
            <a:xfrm>
              <a:off x="4771108" y="2391256"/>
              <a:ext cx="369660" cy="429385"/>
            </a:xfrm>
            <a:custGeom>
              <a:avLst/>
              <a:gdLst/>
              <a:ahLst/>
              <a:cxnLst/>
              <a:rect l="l" t="t" r="r" b="b"/>
              <a:pathLst>
                <a:path w="6536" h="7592" extrusionOk="0">
                  <a:moveTo>
                    <a:pt x="3745" y="0"/>
                  </a:moveTo>
                  <a:cubicBezTo>
                    <a:pt x="3210" y="0"/>
                    <a:pt x="2651" y="219"/>
                    <a:pt x="2281" y="574"/>
                  </a:cubicBezTo>
                  <a:cubicBezTo>
                    <a:pt x="2129" y="757"/>
                    <a:pt x="1004" y="483"/>
                    <a:pt x="700" y="1729"/>
                  </a:cubicBezTo>
                  <a:cubicBezTo>
                    <a:pt x="700" y="1790"/>
                    <a:pt x="1" y="4891"/>
                    <a:pt x="31" y="4951"/>
                  </a:cubicBezTo>
                  <a:cubicBezTo>
                    <a:pt x="824" y="6687"/>
                    <a:pt x="756" y="7591"/>
                    <a:pt x="1530" y="7591"/>
                  </a:cubicBezTo>
                  <a:cubicBezTo>
                    <a:pt x="1854" y="7591"/>
                    <a:pt x="2326" y="7433"/>
                    <a:pt x="3071" y="7110"/>
                  </a:cubicBezTo>
                  <a:cubicBezTo>
                    <a:pt x="3618" y="6866"/>
                    <a:pt x="4256" y="6593"/>
                    <a:pt x="4712" y="6198"/>
                  </a:cubicBezTo>
                  <a:cubicBezTo>
                    <a:pt x="5411" y="5529"/>
                    <a:pt x="5837" y="4951"/>
                    <a:pt x="5898" y="4070"/>
                  </a:cubicBezTo>
                  <a:cubicBezTo>
                    <a:pt x="6019" y="2550"/>
                    <a:pt x="6536" y="2003"/>
                    <a:pt x="5107" y="818"/>
                  </a:cubicBezTo>
                  <a:cubicBezTo>
                    <a:pt x="4843" y="241"/>
                    <a:pt x="4307" y="0"/>
                    <a:pt x="37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4"/>
            <p:cNvSpPr/>
            <p:nvPr/>
          </p:nvSpPr>
          <p:spPr>
            <a:xfrm>
              <a:off x="4561735" y="4214985"/>
              <a:ext cx="852378" cy="170068"/>
            </a:xfrm>
            <a:custGeom>
              <a:avLst/>
              <a:gdLst/>
              <a:ahLst/>
              <a:cxnLst/>
              <a:rect l="l" t="t" r="r" b="b"/>
              <a:pathLst>
                <a:path w="15071" h="3007" extrusionOk="0">
                  <a:moveTo>
                    <a:pt x="329" y="1"/>
                  </a:moveTo>
                  <a:lnTo>
                    <a:pt x="25" y="578"/>
                  </a:lnTo>
                  <a:cubicBezTo>
                    <a:pt x="0" y="603"/>
                    <a:pt x="2714" y="3006"/>
                    <a:pt x="9577" y="3006"/>
                  </a:cubicBezTo>
                  <a:cubicBezTo>
                    <a:pt x="11177" y="3006"/>
                    <a:pt x="13002" y="2876"/>
                    <a:pt x="15071" y="2554"/>
                  </a:cubicBezTo>
                  <a:lnTo>
                    <a:pt x="13946" y="1095"/>
                  </a:lnTo>
                  <a:cubicBezTo>
                    <a:pt x="13946" y="1095"/>
                    <a:pt x="11699" y="1258"/>
                    <a:pt x="8977" y="1258"/>
                  </a:cubicBezTo>
                  <a:cubicBezTo>
                    <a:pt x="5820" y="1258"/>
                    <a:pt x="2024" y="1039"/>
                    <a:pt x="359" y="92"/>
                  </a:cubicBezTo>
                  <a:lnTo>
                    <a:pt x="329" y="1"/>
                  </a:lnTo>
                  <a:close/>
                </a:path>
              </a:pathLst>
            </a:custGeom>
            <a:solidFill>
              <a:srgbClr val="FFEC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4580285" y="3695851"/>
              <a:ext cx="739320" cy="136643"/>
            </a:xfrm>
            <a:custGeom>
              <a:avLst/>
              <a:gdLst/>
              <a:ahLst/>
              <a:cxnLst/>
              <a:rect l="l" t="t" r="r" b="b"/>
              <a:pathLst>
                <a:path w="13072" h="2416" extrusionOk="0">
                  <a:moveTo>
                    <a:pt x="31" y="0"/>
                  </a:moveTo>
                  <a:cubicBezTo>
                    <a:pt x="31" y="0"/>
                    <a:pt x="1" y="213"/>
                    <a:pt x="1" y="426"/>
                  </a:cubicBezTo>
                  <a:cubicBezTo>
                    <a:pt x="1" y="608"/>
                    <a:pt x="92" y="790"/>
                    <a:pt x="275" y="882"/>
                  </a:cubicBezTo>
                  <a:cubicBezTo>
                    <a:pt x="3151" y="2245"/>
                    <a:pt x="8555" y="2416"/>
                    <a:pt x="11340" y="2416"/>
                  </a:cubicBezTo>
                  <a:cubicBezTo>
                    <a:pt x="11969" y="2416"/>
                    <a:pt x="12465" y="2407"/>
                    <a:pt x="12767" y="2401"/>
                  </a:cubicBezTo>
                  <a:cubicBezTo>
                    <a:pt x="12950" y="2401"/>
                    <a:pt x="13071" y="2249"/>
                    <a:pt x="13071" y="2037"/>
                  </a:cubicBezTo>
                  <a:lnTo>
                    <a:pt x="13071" y="1368"/>
                  </a:lnTo>
                  <a:cubicBezTo>
                    <a:pt x="12603" y="1378"/>
                    <a:pt x="12147" y="1383"/>
                    <a:pt x="11703" y="1383"/>
                  </a:cubicBezTo>
                  <a:cubicBezTo>
                    <a:pt x="4152" y="1383"/>
                    <a:pt x="31" y="0"/>
                    <a:pt x="31" y="0"/>
                  </a:cubicBezTo>
                  <a:close/>
                </a:path>
              </a:pathLst>
            </a:custGeom>
            <a:solidFill>
              <a:srgbClr val="FFEC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4750521" y="2300709"/>
              <a:ext cx="991962" cy="1564889"/>
            </a:xfrm>
            <a:custGeom>
              <a:avLst/>
              <a:gdLst/>
              <a:ahLst/>
              <a:cxnLst/>
              <a:rect l="l" t="t" r="r" b="b"/>
              <a:pathLst>
                <a:path w="17539" h="27669" extrusionOk="0">
                  <a:moveTo>
                    <a:pt x="1033" y="3725"/>
                  </a:moveTo>
                  <a:lnTo>
                    <a:pt x="1033" y="3725"/>
                  </a:lnTo>
                  <a:cubicBezTo>
                    <a:pt x="1031" y="3726"/>
                    <a:pt x="1034" y="3726"/>
                    <a:pt x="1034" y="3726"/>
                  </a:cubicBezTo>
                  <a:cubicBezTo>
                    <a:pt x="1034" y="3726"/>
                    <a:pt x="1033" y="3725"/>
                    <a:pt x="1033" y="3725"/>
                  </a:cubicBezTo>
                  <a:close/>
                  <a:moveTo>
                    <a:pt x="4696" y="1"/>
                  </a:moveTo>
                  <a:cubicBezTo>
                    <a:pt x="4188" y="1"/>
                    <a:pt x="3684" y="97"/>
                    <a:pt x="3161" y="352"/>
                  </a:cubicBezTo>
                  <a:cubicBezTo>
                    <a:pt x="2189" y="808"/>
                    <a:pt x="1246" y="1628"/>
                    <a:pt x="699" y="2540"/>
                  </a:cubicBezTo>
                  <a:cubicBezTo>
                    <a:pt x="312" y="3285"/>
                    <a:pt x="1006" y="3709"/>
                    <a:pt x="1033" y="3725"/>
                  </a:cubicBezTo>
                  <a:lnTo>
                    <a:pt x="1033" y="3725"/>
                  </a:lnTo>
                  <a:cubicBezTo>
                    <a:pt x="1042" y="3723"/>
                    <a:pt x="1158" y="3710"/>
                    <a:pt x="2189" y="3634"/>
                  </a:cubicBezTo>
                  <a:cubicBezTo>
                    <a:pt x="2199" y="3634"/>
                    <a:pt x="2209" y="3634"/>
                    <a:pt x="2220" y="3634"/>
                  </a:cubicBezTo>
                  <a:cubicBezTo>
                    <a:pt x="3355" y="3634"/>
                    <a:pt x="3584" y="5141"/>
                    <a:pt x="3911" y="5141"/>
                  </a:cubicBezTo>
                  <a:cubicBezTo>
                    <a:pt x="3944" y="5141"/>
                    <a:pt x="3977" y="5126"/>
                    <a:pt x="4012" y="5093"/>
                  </a:cubicBezTo>
                  <a:cubicBezTo>
                    <a:pt x="4278" y="4861"/>
                    <a:pt x="4480" y="4710"/>
                    <a:pt x="4619" y="4710"/>
                  </a:cubicBezTo>
                  <a:cubicBezTo>
                    <a:pt x="4734" y="4710"/>
                    <a:pt x="4805" y="4815"/>
                    <a:pt x="4833" y="5063"/>
                  </a:cubicBezTo>
                  <a:cubicBezTo>
                    <a:pt x="4894" y="6096"/>
                    <a:pt x="3374" y="4455"/>
                    <a:pt x="5441" y="9926"/>
                  </a:cubicBezTo>
                  <a:cubicBezTo>
                    <a:pt x="5654" y="10595"/>
                    <a:pt x="5775" y="11446"/>
                    <a:pt x="5380" y="12054"/>
                  </a:cubicBezTo>
                  <a:cubicBezTo>
                    <a:pt x="4833" y="12996"/>
                    <a:pt x="3496" y="13027"/>
                    <a:pt x="2493" y="13483"/>
                  </a:cubicBezTo>
                  <a:cubicBezTo>
                    <a:pt x="669" y="14334"/>
                    <a:pt x="0" y="16644"/>
                    <a:pt x="183" y="18711"/>
                  </a:cubicBezTo>
                  <a:cubicBezTo>
                    <a:pt x="487" y="22449"/>
                    <a:pt x="3101" y="26006"/>
                    <a:pt x="6687" y="27282"/>
                  </a:cubicBezTo>
                  <a:cubicBezTo>
                    <a:pt x="7346" y="27523"/>
                    <a:pt x="8089" y="27669"/>
                    <a:pt x="8818" y="27669"/>
                  </a:cubicBezTo>
                  <a:cubicBezTo>
                    <a:pt x="9838" y="27669"/>
                    <a:pt x="10829" y="27383"/>
                    <a:pt x="11520" y="26674"/>
                  </a:cubicBezTo>
                  <a:cubicBezTo>
                    <a:pt x="13435" y="24699"/>
                    <a:pt x="11976" y="20869"/>
                    <a:pt x="13982" y="18954"/>
                  </a:cubicBezTo>
                  <a:cubicBezTo>
                    <a:pt x="14347" y="18589"/>
                    <a:pt x="14864" y="18346"/>
                    <a:pt x="15320" y="18012"/>
                  </a:cubicBezTo>
                  <a:cubicBezTo>
                    <a:pt x="16627" y="17039"/>
                    <a:pt x="17326" y="15398"/>
                    <a:pt x="17387" y="13756"/>
                  </a:cubicBezTo>
                  <a:cubicBezTo>
                    <a:pt x="17538" y="10261"/>
                    <a:pt x="15380" y="7373"/>
                    <a:pt x="13435" y="4698"/>
                  </a:cubicBezTo>
                  <a:cubicBezTo>
                    <a:pt x="11763" y="2419"/>
                    <a:pt x="9240" y="990"/>
                    <a:pt x="6505" y="291"/>
                  </a:cubicBezTo>
                  <a:cubicBezTo>
                    <a:pt x="5871" y="128"/>
                    <a:pt x="5280" y="1"/>
                    <a:pt x="46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4559698" y="5266828"/>
              <a:ext cx="395450" cy="41570"/>
            </a:xfrm>
            <a:custGeom>
              <a:avLst/>
              <a:gdLst/>
              <a:ahLst/>
              <a:cxnLst/>
              <a:rect l="l" t="t" r="r" b="b"/>
              <a:pathLst>
                <a:path w="6992" h="735" extrusionOk="0">
                  <a:moveTo>
                    <a:pt x="981" y="0"/>
                  </a:moveTo>
                  <a:cubicBezTo>
                    <a:pt x="622" y="0"/>
                    <a:pt x="290" y="11"/>
                    <a:pt x="0" y="35"/>
                  </a:cubicBezTo>
                  <a:cubicBezTo>
                    <a:pt x="363" y="24"/>
                    <a:pt x="733" y="17"/>
                    <a:pt x="1113" y="17"/>
                  </a:cubicBezTo>
                  <a:cubicBezTo>
                    <a:pt x="1508" y="17"/>
                    <a:pt x="1913" y="25"/>
                    <a:pt x="2329" y="43"/>
                  </a:cubicBezTo>
                  <a:lnTo>
                    <a:pt x="2329" y="43"/>
                  </a:lnTo>
                  <a:cubicBezTo>
                    <a:pt x="1857" y="15"/>
                    <a:pt x="1400" y="0"/>
                    <a:pt x="981" y="0"/>
                  </a:cubicBezTo>
                  <a:close/>
                  <a:moveTo>
                    <a:pt x="2329" y="43"/>
                  </a:moveTo>
                  <a:lnTo>
                    <a:pt x="2329" y="43"/>
                  </a:lnTo>
                  <a:cubicBezTo>
                    <a:pt x="3276" y="99"/>
                    <a:pt x="4284" y="207"/>
                    <a:pt x="5173" y="346"/>
                  </a:cubicBezTo>
                  <a:lnTo>
                    <a:pt x="5173" y="346"/>
                  </a:lnTo>
                  <a:cubicBezTo>
                    <a:pt x="4161" y="173"/>
                    <a:pt x="3219" y="83"/>
                    <a:pt x="2329" y="43"/>
                  </a:cubicBezTo>
                  <a:close/>
                  <a:moveTo>
                    <a:pt x="5173" y="346"/>
                  </a:moveTo>
                  <a:cubicBezTo>
                    <a:pt x="5755" y="446"/>
                    <a:pt x="6360" y="573"/>
                    <a:pt x="6991" y="734"/>
                  </a:cubicBezTo>
                  <a:cubicBezTo>
                    <a:pt x="6525" y="591"/>
                    <a:pt x="5888" y="458"/>
                    <a:pt x="5173" y="346"/>
                  </a:cubicBezTo>
                  <a:close/>
                </a:path>
              </a:pathLst>
            </a:custGeom>
            <a:solidFill>
              <a:srgbClr val="373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4"/>
            <p:cNvSpPr/>
            <p:nvPr/>
          </p:nvSpPr>
          <p:spPr>
            <a:xfrm>
              <a:off x="4492622" y="5268807"/>
              <a:ext cx="67134" cy="2489"/>
            </a:xfrm>
            <a:custGeom>
              <a:avLst/>
              <a:gdLst/>
              <a:ahLst/>
              <a:cxnLst/>
              <a:rect l="l" t="t" r="r" b="b"/>
              <a:pathLst>
                <a:path w="1187" h="44" extrusionOk="0">
                  <a:moveTo>
                    <a:pt x="1" y="31"/>
                  </a:moveTo>
                  <a:cubicBezTo>
                    <a:pt x="10" y="39"/>
                    <a:pt x="53" y="43"/>
                    <a:pt x="127" y="43"/>
                  </a:cubicBezTo>
                  <a:cubicBezTo>
                    <a:pt x="128" y="43"/>
                    <a:pt x="129" y="43"/>
                    <a:pt x="130" y="43"/>
                  </a:cubicBezTo>
                  <a:lnTo>
                    <a:pt x="130" y="43"/>
                  </a:lnTo>
                  <a:cubicBezTo>
                    <a:pt x="54" y="43"/>
                    <a:pt x="10" y="39"/>
                    <a:pt x="1" y="31"/>
                  </a:cubicBezTo>
                  <a:close/>
                  <a:moveTo>
                    <a:pt x="1186" y="0"/>
                  </a:moveTo>
                  <a:cubicBezTo>
                    <a:pt x="673" y="22"/>
                    <a:pt x="310" y="43"/>
                    <a:pt x="130" y="43"/>
                  </a:cubicBezTo>
                  <a:lnTo>
                    <a:pt x="130" y="43"/>
                  </a:lnTo>
                  <a:cubicBezTo>
                    <a:pt x="131" y="43"/>
                    <a:pt x="132" y="43"/>
                    <a:pt x="132" y="43"/>
                  </a:cubicBezTo>
                  <a:cubicBezTo>
                    <a:pt x="319" y="43"/>
                    <a:pt x="692" y="22"/>
                    <a:pt x="1186" y="0"/>
                  </a:cubicBezTo>
                  <a:close/>
                </a:path>
              </a:pathLst>
            </a:custGeom>
            <a:solidFill>
              <a:srgbClr val="373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4"/>
            <p:cNvSpPr/>
            <p:nvPr/>
          </p:nvSpPr>
          <p:spPr>
            <a:xfrm>
              <a:off x="4492622" y="5232667"/>
              <a:ext cx="53334" cy="37894"/>
            </a:xfrm>
            <a:custGeom>
              <a:avLst/>
              <a:gdLst/>
              <a:ahLst/>
              <a:cxnLst/>
              <a:rect l="l" t="t" r="r" b="b"/>
              <a:pathLst>
                <a:path w="943" h="670" extrusionOk="0">
                  <a:moveTo>
                    <a:pt x="943" y="1"/>
                  </a:moveTo>
                  <a:lnTo>
                    <a:pt x="943" y="1"/>
                  </a:lnTo>
                  <a:cubicBezTo>
                    <a:pt x="639" y="244"/>
                    <a:pt x="305" y="457"/>
                    <a:pt x="1" y="670"/>
                  </a:cubicBezTo>
                  <a:cubicBezTo>
                    <a:pt x="305" y="487"/>
                    <a:pt x="639" y="244"/>
                    <a:pt x="943" y="1"/>
                  </a:cubicBez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4"/>
            <p:cNvSpPr/>
            <p:nvPr/>
          </p:nvSpPr>
          <p:spPr>
            <a:xfrm>
              <a:off x="4492622" y="5232667"/>
              <a:ext cx="53334" cy="37894"/>
            </a:xfrm>
            <a:custGeom>
              <a:avLst/>
              <a:gdLst/>
              <a:ahLst/>
              <a:cxnLst/>
              <a:rect l="l" t="t" r="r" b="b"/>
              <a:pathLst>
                <a:path w="943" h="670" extrusionOk="0">
                  <a:moveTo>
                    <a:pt x="943" y="1"/>
                  </a:moveTo>
                  <a:lnTo>
                    <a:pt x="943" y="1"/>
                  </a:lnTo>
                  <a:cubicBezTo>
                    <a:pt x="639" y="244"/>
                    <a:pt x="305" y="457"/>
                    <a:pt x="1" y="670"/>
                  </a:cubicBezTo>
                  <a:cubicBezTo>
                    <a:pt x="305" y="487"/>
                    <a:pt x="639" y="244"/>
                    <a:pt x="9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4"/>
            <p:cNvSpPr/>
            <p:nvPr/>
          </p:nvSpPr>
          <p:spPr>
            <a:xfrm>
              <a:off x="4955087" y="5308340"/>
              <a:ext cx="27544" cy="6900"/>
            </a:xfrm>
            <a:custGeom>
              <a:avLst/>
              <a:gdLst/>
              <a:ahLst/>
              <a:cxnLst/>
              <a:rect l="l" t="t" r="r" b="b"/>
              <a:pathLst>
                <a:path w="487" h="122" extrusionOk="0">
                  <a:moveTo>
                    <a:pt x="0" y="0"/>
                  </a:moveTo>
                  <a:lnTo>
                    <a:pt x="0" y="0"/>
                  </a:lnTo>
                  <a:cubicBezTo>
                    <a:pt x="122" y="61"/>
                    <a:pt x="335" y="91"/>
                    <a:pt x="487" y="122"/>
                  </a:cubicBezTo>
                  <a:cubicBezTo>
                    <a:pt x="335" y="91"/>
                    <a:pt x="152" y="61"/>
                    <a:pt x="0" y="0"/>
                  </a:cubicBez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4"/>
            <p:cNvSpPr/>
            <p:nvPr/>
          </p:nvSpPr>
          <p:spPr>
            <a:xfrm>
              <a:off x="4955087" y="5308340"/>
              <a:ext cx="27544" cy="6900"/>
            </a:xfrm>
            <a:custGeom>
              <a:avLst/>
              <a:gdLst/>
              <a:ahLst/>
              <a:cxnLst/>
              <a:rect l="l" t="t" r="r" b="b"/>
              <a:pathLst>
                <a:path w="487" h="122" extrusionOk="0">
                  <a:moveTo>
                    <a:pt x="0" y="0"/>
                  </a:moveTo>
                  <a:lnTo>
                    <a:pt x="0" y="0"/>
                  </a:lnTo>
                  <a:cubicBezTo>
                    <a:pt x="122" y="61"/>
                    <a:pt x="335" y="91"/>
                    <a:pt x="487" y="122"/>
                  </a:cubicBezTo>
                  <a:cubicBezTo>
                    <a:pt x="335" y="91"/>
                    <a:pt x="152" y="61"/>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4"/>
            <p:cNvSpPr/>
            <p:nvPr/>
          </p:nvSpPr>
          <p:spPr>
            <a:xfrm>
              <a:off x="4573442" y="5210327"/>
              <a:ext cx="57" cy="57"/>
            </a:xfrm>
            <a:custGeom>
              <a:avLst/>
              <a:gdLst/>
              <a:ahLst/>
              <a:cxnLst/>
              <a:rect l="l" t="t" r="r" b="b"/>
              <a:pathLst>
                <a:path w="1" h="1" extrusionOk="0">
                  <a:moveTo>
                    <a:pt x="0" y="1"/>
                  </a:move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4"/>
            <p:cNvSpPr/>
            <p:nvPr/>
          </p:nvSpPr>
          <p:spPr>
            <a:xfrm>
              <a:off x="4573442" y="5210327"/>
              <a:ext cx="57" cy="57"/>
            </a:xfrm>
            <a:custGeom>
              <a:avLst/>
              <a:gdLst/>
              <a:ahLst/>
              <a:cxnLst/>
              <a:rect l="l" t="t" r="r" b="b"/>
              <a:pathLst>
                <a:path w="1" h="1" extrusionOk="0">
                  <a:moveTo>
                    <a:pt x="0" y="1"/>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4"/>
            <p:cNvSpPr/>
            <p:nvPr/>
          </p:nvSpPr>
          <p:spPr>
            <a:xfrm>
              <a:off x="4980877" y="5315184"/>
              <a:ext cx="158191" cy="55087"/>
            </a:xfrm>
            <a:custGeom>
              <a:avLst/>
              <a:gdLst/>
              <a:ahLst/>
              <a:cxnLst/>
              <a:rect l="l" t="t" r="r" b="b"/>
              <a:pathLst>
                <a:path w="2797" h="974" extrusionOk="0">
                  <a:moveTo>
                    <a:pt x="0" y="1"/>
                  </a:moveTo>
                  <a:cubicBezTo>
                    <a:pt x="1246" y="305"/>
                    <a:pt x="2341" y="639"/>
                    <a:pt x="2797" y="973"/>
                  </a:cubicBezTo>
                  <a:cubicBezTo>
                    <a:pt x="2341" y="639"/>
                    <a:pt x="1277" y="305"/>
                    <a:pt x="0" y="1"/>
                  </a:cubicBez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4"/>
            <p:cNvSpPr/>
            <p:nvPr/>
          </p:nvSpPr>
          <p:spPr>
            <a:xfrm>
              <a:off x="4980877" y="5315184"/>
              <a:ext cx="158191" cy="55087"/>
            </a:xfrm>
            <a:custGeom>
              <a:avLst/>
              <a:gdLst/>
              <a:ahLst/>
              <a:cxnLst/>
              <a:rect l="l" t="t" r="r" b="b"/>
              <a:pathLst>
                <a:path w="2797" h="974" extrusionOk="0">
                  <a:moveTo>
                    <a:pt x="0" y="1"/>
                  </a:moveTo>
                  <a:cubicBezTo>
                    <a:pt x="1246" y="305"/>
                    <a:pt x="2341" y="639"/>
                    <a:pt x="2797" y="973"/>
                  </a:cubicBezTo>
                  <a:cubicBezTo>
                    <a:pt x="2341" y="639"/>
                    <a:pt x="1277" y="305"/>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4"/>
            <p:cNvSpPr/>
            <p:nvPr/>
          </p:nvSpPr>
          <p:spPr>
            <a:xfrm>
              <a:off x="5139009" y="5370213"/>
              <a:ext cx="1753" cy="24150"/>
            </a:xfrm>
            <a:custGeom>
              <a:avLst/>
              <a:gdLst/>
              <a:ahLst/>
              <a:cxnLst/>
              <a:rect l="l" t="t" r="r" b="b"/>
              <a:pathLst>
                <a:path w="31" h="427" extrusionOk="0">
                  <a:moveTo>
                    <a:pt x="31" y="426"/>
                  </a:moveTo>
                  <a:lnTo>
                    <a:pt x="31" y="426"/>
                  </a:lnTo>
                  <a:lnTo>
                    <a:pt x="1" y="0"/>
                  </a:ln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4"/>
            <p:cNvSpPr/>
            <p:nvPr/>
          </p:nvSpPr>
          <p:spPr>
            <a:xfrm>
              <a:off x="5139009" y="5370213"/>
              <a:ext cx="1753" cy="24150"/>
            </a:xfrm>
            <a:custGeom>
              <a:avLst/>
              <a:gdLst/>
              <a:ahLst/>
              <a:cxnLst/>
              <a:rect l="l" t="t" r="r" b="b"/>
              <a:pathLst>
                <a:path w="31" h="427" extrusionOk="0">
                  <a:moveTo>
                    <a:pt x="31" y="426"/>
                  </a:moveTo>
                  <a:lnTo>
                    <a:pt x="31" y="426"/>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4896607" y="4777159"/>
              <a:ext cx="57" cy="0"/>
            </a:xfrm>
            <a:custGeom>
              <a:avLst/>
              <a:gdLst/>
              <a:ahLst/>
              <a:cxnLst/>
              <a:rect l="l" t="t" r="r" b="b"/>
              <a:pathLst>
                <a:path w="1" extrusionOk="0">
                  <a:moveTo>
                    <a:pt x="1" y="0"/>
                  </a:move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4896607" y="4777159"/>
              <a:ext cx="57" cy="0"/>
            </a:xfrm>
            <a:custGeom>
              <a:avLst/>
              <a:gdLst/>
              <a:ahLst/>
              <a:cxnLst/>
              <a:rect l="l" t="t" r="r" b="b"/>
              <a:pathLst>
                <a:path w="1" extrusionOk="0">
                  <a:moveTo>
                    <a:pt x="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4"/>
            <p:cNvSpPr/>
            <p:nvPr/>
          </p:nvSpPr>
          <p:spPr>
            <a:xfrm>
              <a:off x="5273105" y="5172491"/>
              <a:ext cx="352466" cy="182285"/>
            </a:xfrm>
            <a:custGeom>
              <a:avLst/>
              <a:gdLst/>
              <a:ahLst/>
              <a:cxnLst/>
              <a:rect l="l" t="t" r="r" b="b"/>
              <a:pathLst>
                <a:path w="6232" h="3223" extrusionOk="0">
                  <a:moveTo>
                    <a:pt x="6232" y="1"/>
                  </a:moveTo>
                  <a:cubicBezTo>
                    <a:pt x="5016" y="396"/>
                    <a:pt x="3070" y="1156"/>
                    <a:pt x="1520" y="2189"/>
                  </a:cubicBezTo>
                  <a:cubicBezTo>
                    <a:pt x="3070" y="1156"/>
                    <a:pt x="5046" y="396"/>
                    <a:pt x="6232" y="1"/>
                  </a:cubicBezTo>
                  <a:close/>
                  <a:moveTo>
                    <a:pt x="1520" y="2190"/>
                  </a:moveTo>
                  <a:cubicBezTo>
                    <a:pt x="1003" y="2494"/>
                    <a:pt x="487" y="2828"/>
                    <a:pt x="0" y="3223"/>
                  </a:cubicBezTo>
                  <a:cubicBezTo>
                    <a:pt x="487" y="2889"/>
                    <a:pt x="1003" y="2494"/>
                    <a:pt x="1520" y="2190"/>
                  </a:cubicBezTo>
                  <a:close/>
                </a:path>
              </a:pathLst>
            </a:custGeom>
            <a:solidFill>
              <a:srgbClr val="373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4"/>
            <p:cNvSpPr/>
            <p:nvPr/>
          </p:nvSpPr>
          <p:spPr>
            <a:xfrm>
              <a:off x="5622060" y="5146758"/>
              <a:ext cx="63684" cy="22397"/>
            </a:xfrm>
            <a:custGeom>
              <a:avLst/>
              <a:gdLst/>
              <a:ahLst/>
              <a:cxnLst/>
              <a:rect l="l" t="t" r="r" b="b"/>
              <a:pathLst>
                <a:path w="1126" h="396" extrusionOk="0">
                  <a:moveTo>
                    <a:pt x="1125" y="0"/>
                  </a:moveTo>
                  <a:lnTo>
                    <a:pt x="1125" y="0"/>
                  </a:lnTo>
                  <a:cubicBezTo>
                    <a:pt x="1125" y="31"/>
                    <a:pt x="669" y="182"/>
                    <a:pt x="1" y="395"/>
                  </a:cubicBezTo>
                  <a:cubicBezTo>
                    <a:pt x="700" y="182"/>
                    <a:pt x="1125" y="31"/>
                    <a:pt x="1125" y="0"/>
                  </a:cubicBezTo>
                  <a:close/>
                </a:path>
              </a:pathLst>
            </a:custGeom>
            <a:solidFill>
              <a:srgbClr val="373F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4"/>
            <p:cNvSpPr/>
            <p:nvPr/>
          </p:nvSpPr>
          <p:spPr>
            <a:xfrm>
              <a:off x="5622060" y="5131261"/>
              <a:ext cx="63684" cy="15553"/>
            </a:xfrm>
            <a:custGeom>
              <a:avLst/>
              <a:gdLst/>
              <a:ahLst/>
              <a:cxnLst/>
              <a:rect l="l" t="t" r="r" b="b"/>
              <a:pathLst>
                <a:path w="1126" h="275" extrusionOk="0">
                  <a:moveTo>
                    <a:pt x="1" y="0"/>
                  </a:moveTo>
                  <a:cubicBezTo>
                    <a:pt x="396" y="122"/>
                    <a:pt x="761" y="183"/>
                    <a:pt x="1125" y="274"/>
                  </a:cubicBezTo>
                  <a:cubicBezTo>
                    <a:pt x="761" y="183"/>
                    <a:pt x="396" y="122"/>
                    <a:pt x="1" y="0"/>
                  </a:cubicBez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4"/>
            <p:cNvSpPr/>
            <p:nvPr/>
          </p:nvSpPr>
          <p:spPr>
            <a:xfrm>
              <a:off x="5622060" y="5131261"/>
              <a:ext cx="63684" cy="15553"/>
            </a:xfrm>
            <a:custGeom>
              <a:avLst/>
              <a:gdLst/>
              <a:ahLst/>
              <a:cxnLst/>
              <a:rect l="l" t="t" r="r" b="b"/>
              <a:pathLst>
                <a:path w="1126" h="275" extrusionOk="0">
                  <a:moveTo>
                    <a:pt x="1" y="0"/>
                  </a:moveTo>
                  <a:cubicBezTo>
                    <a:pt x="396" y="122"/>
                    <a:pt x="761" y="183"/>
                    <a:pt x="1125" y="274"/>
                  </a:cubicBezTo>
                  <a:cubicBezTo>
                    <a:pt x="761" y="183"/>
                    <a:pt x="396" y="122"/>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4"/>
            <p:cNvSpPr/>
            <p:nvPr/>
          </p:nvSpPr>
          <p:spPr>
            <a:xfrm>
              <a:off x="5249012" y="5354717"/>
              <a:ext cx="24150" cy="17250"/>
            </a:xfrm>
            <a:custGeom>
              <a:avLst/>
              <a:gdLst/>
              <a:ahLst/>
              <a:cxnLst/>
              <a:rect l="l" t="t" r="r" b="b"/>
              <a:pathLst>
                <a:path w="427" h="305" extrusionOk="0">
                  <a:moveTo>
                    <a:pt x="426" y="1"/>
                  </a:moveTo>
                  <a:lnTo>
                    <a:pt x="426" y="1"/>
                  </a:lnTo>
                  <a:cubicBezTo>
                    <a:pt x="244" y="62"/>
                    <a:pt x="153" y="183"/>
                    <a:pt x="1" y="305"/>
                  </a:cubicBezTo>
                  <a:cubicBezTo>
                    <a:pt x="153" y="183"/>
                    <a:pt x="244" y="122"/>
                    <a:pt x="426" y="1"/>
                  </a:cubicBez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4"/>
            <p:cNvSpPr/>
            <p:nvPr/>
          </p:nvSpPr>
          <p:spPr>
            <a:xfrm>
              <a:off x="5249012" y="5354717"/>
              <a:ext cx="24150" cy="17250"/>
            </a:xfrm>
            <a:custGeom>
              <a:avLst/>
              <a:gdLst/>
              <a:ahLst/>
              <a:cxnLst/>
              <a:rect l="l" t="t" r="r" b="b"/>
              <a:pathLst>
                <a:path w="427" h="305" extrusionOk="0">
                  <a:moveTo>
                    <a:pt x="426" y="1"/>
                  </a:moveTo>
                  <a:lnTo>
                    <a:pt x="426" y="1"/>
                  </a:lnTo>
                  <a:cubicBezTo>
                    <a:pt x="244" y="62"/>
                    <a:pt x="153" y="183"/>
                    <a:pt x="1" y="305"/>
                  </a:cubicBezTo>
                  <a:cubicBezTo>
                    <a:pt x="153" y="183"/>
                    <a:pt x="244" y="122"/>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4"/>
            <p:cNvSpPr/>
            <p:nvPr/>
          </p:nvSpPr>
          <p:spPr>
            <a:xfrm>
              <a:off x="5587674" y="5120968"/>
              <a:ext cx="57" cy="57"/>
            </a:xfrm>
            <a:custGeom>
              <a:avLst/>
              <a:gdLst/>
              <a:ahLst/>
              <a:cxnLst/>
              <a:rect l="l" t="t" r="r" b="b"/>
              <a:pathLst>
                <a:path w="1" h="1" extrusionOk="0">
                  <a:moveTo>
                    <a:pt x="1" y="0"/>
                  </a:move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4"/>
            <p:cNvSpPr/>
            <p:nvPr/>
          </p:nvSpPr>
          <p:spPr>
            <a:xfrm>
              <a:off x="5587674" y="5120968"/>
              <a:ext cx="57" cy="57"/>
            </a:xfrm>
            <a:custGeom>
              <a:avLst/>
              <a:gdLst/>
              <a:ahLst/>
              <a:cxnLst/>
              <a:rect l="l" t="t" r="r" b="b"/>
              <a:pathLst>
                <a:path w="1" h="1" extrusionOk="0">
                  <a:moveTo>
                    <a:pt x="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p:nvPr/>
          </p:nvSpPr>
          <p:spPr>
            <a:xfrm>
              <a:off x="5029006" y="5424112"/>
              <a:ext cx="264802" cy="424068"/>
            </a:xfrm>
            <a:custGeom>
              <a:avLst/>
              <a:gdLst/>
              <a:ahLst/>
              <a:cxnLst/>
              <a:rect l="l" t="t" r="r" b="b"/>
              <a:pathLst>
                <a:path w="4682" h="7498" extrusionOk="0">
                  <a:moveTo>
                    <a:pt x="1488" y="0"/>
                  </a:moveTo>
                  <a:cubicBezTo>
                    <a:pt x="1387" y="0"/>
                    <a:pt x="1286" y="8"/>
                    <a:pt x="1186" y="20"/>
                  </a:cubicBezTo>
                  <a:cubicBezTo>
                    <a:pt x="517" y="142"/>
                    <a:pt x="0" y="780"/>
                    <a:pt x="517" y="1631"/>
                  </a:cubicBezTo>
                  <a:lnTo>
                    <a:pt x="730" y="1965"/>
                  </a:lnTo>
                  <a:cubicBezTo>
                    <a:pt x="1338" y="2786"/>
                    <a:pt x="2189" y="3637"/>
                    <a:pt x="2554" y="5552"/>
                  </a:cubicBezTo>
                  <a:cubicBezTo>
                    <a:pt x="2584" y="5826"/>
                    <a:pt x="3557" y="7467"/>
                    <a:pt x="4225" y="7497"/>
                  </a:cubicBezTo>
                  <a:cubicBezTo>
                    <a:pt x="4377" y="7497"/>
                    <a:pt x="4408" y="7437"/>
                    <a:pt x="4468" y="7406"/>
                  </a:cubicBezTo>
                  <a:cubicBezTo>
                    <a:pt x="4681" y="7285"/>
                    <a:pt x="4225" y="6829"/>
                    <a:pt x="4225" y="6555"/>
                  </a:cubicBezTo>
                  <a:cubicBezTo>
                    <a:pt x="4256" y="5461"/>
                    <a:pt x="3557" y="3941"/>
                    <a:pt x="3617" y="3516"/>
                  </a:cubicBezTo>
                  <a:cubicBezTo>
                    <a:pt x="3709" y="3212"/>
                    <a:pt x="4043" y="2999"/>
                    <a:pt x="4468" y="2756"/>
                  </a:cubicBezTo>
                  <a:lnTo>
                    <a:pt x="3465" y="203"/>
                  </a:lnTo>
                  <a:cubicBezTo>
                    <a:pt x="3348" y="228"/>
                    <a:pt x="3213" y="239"/>
                    <a:pt x="3068" y="239"/>
                  </a:cubicBezTo>
                  <a:cubicBezTo>
                    <a:pt x="2688" y="239"/>
                    <a:pt x="2246" y="161"/>
                    <a:pt x="1915" y="51"/>
                  </a:cubicBezTo>
                  <a:cubicBezTo>
                    <a:pt x="1773" y="15"/>
                    <a:pt x="1630" y="0"/>
                    <a:pt x="14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4"/>
            <p:cNvSpPr/>
            <p:nvPr/>
          </p:nvSpPr>
          <p:spPr>
            <a:xfrm>
              <a:off x="5097779" y="5336562"/>
              <a:ext cx="188563" cy="462358"/>
            </a:xfrm>
            <a:custGeom>
              <a:avLst/>
              <a:gdLst/>
              <a:ahLst/>
              <a:cxnLst/>
              <a:rect l="l" t="t" r="r" b="b"/>
              <a:pathLst>
                <a:path w="3334" h="8175" extrusionOk="0">
                  <a:moveTo>
                    <a:pt x="2304" y="1"/>
                  </a:moveTo>
                  <a:cubicBezTo>
                    <a:pt x="2187" y="1"/>
                    <a:pt x="2066" y="17"/>
                    <a:pt x="1945" y="48"/>
                  </a:cubicBezTo>
                  <a:cubicBezTo>
                    <a:pt x="1733" y="79"/>
                    <a:pt x="1520" y="200"/>
                    <a:pt x="1338" y="383"/>
                  </a:cubicBezTo>
                  <a:cubicBezTo>
                    <a:pt x="1003" y="717"/>
                    <a:pt x="426" y="1082"/>
                    <a:pt x="0" y="1173"/>
                  </a:cubicBezTo>
                  <a:lnTo>
                    <a:pt x="243" y="3878"/>
                  </a:lnTo>
                  <a:cubicBezTo>
                    <a:pt x="699" y="3878"/>
                    <a:pt x="1125" y="3969"/>
                    <a:pt x="1307" y="4182"/>
                  </a:cubicBezTo>
                  <a:cubicBezTo>
                    <a:pt x="1581" y="4547"/>
                    <a:pt x="1581" y="6219"/>
                    <a:pt x="2097" y="7161"/>
                  </a:cubicBezTo>
                  <a:cubicBezTo>
                    <a:pt x="2219" y="7374"/>
                    <a:pt x="2037" y="7982"/>
                    <a:pt x="2341" y="8134"/>
                  </a:cubicBezTo>
                  <a:cubicBezTo>
                    <a:pt x="2341" y="8134"/>
                    <a:pt x="2381" y="8174"/>
                    <a:pt x="2444" y="8174"/>
                  </a:cubicBezTo>
                  <a:cubicBezTo>
                    <a:pt x="2476" y="8174"/>
                    <a:pt x="2513" y="8164"/>
                    <a:pt x="2553" y="8134"/>
                  </a:cubicBezTo>
                  <a:cubicBezTo>
                    <a:pt x="3161" y="7769"/>
                    <a:pt x="3283" y="5915"/>
                    <a:pt x="3192" y="5641"/>
                  </a:cubicBezTo>
                  <a:cubicBezTo>
                    <a:pt x="2675" y="3726"/>
                    <a:pt x="3100" y="2632"/>
                    <a:pt x="3252" y="1599"/>
                  </a:cubicBezTo>
                  <a:cubicBezTo>
                    <a:pt x="3252" y="1447"/>
                    <a:pt x="3283" y="1325"/>
                    <a:pt x="3283" y="1173"/>
                  </a:cubicBezTo>
                  <a:cubicBezTo>
                    <a:pt x="3333" y="369"/>
                    <a:pt x="2864" y="1"/>
                    <a:pt x="23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p:nvPr/>
          </p:nvSpPr>
          <p:spPr>
            <a:xfrm>
              <a:off x="5128716" y="4837279"/>
              <a:ext cx="57" cy="57"/>
            </a:xfrm>
            <a:custGeom>
              <a:avLst/>
              <a:gdLst/>
              <a:ahLst/>
              <a:cxnLst/>
              <a:rect l="l" t="t" r="r" b="b"/>
              <a:pathLst>
                <a:path w="1" h="1" extrusionOk="0">
                  <a:moveTo>
                    <a:pt x="0" y="1"/>
                  </a:move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4"/>
            <p:cNvSpPr/>
            <p:nvPr/>
          </p:nvSpPr>
          <p:spPr>
            <a:xfrm>
              <a:off x="3739004" y="4254518"/>
              <a:ext cx="2524387" cy="1389165"/>
            </a:xfrm>
            <a:custGeom>
              <a:avLst/>
              <a:gdLst/>
              <a:ahLst/>
              <a:cxnLst/>
              <a:rect l="l" t="t" r="r" b="b"/>
              <a:pathLst>
                <a:path w="44634" h="24562" extrusionOk="0">
                  <a:moveTo>
                    <a:pt x="14359" y="1"/>
                  </a:moveTo>
                  <a:cubicBezTo>
                    <a:pt x="14359" y="1"/>
                    <a:pt x="9800" y="6110"/>
                    <a:pt x="8645" y="7569"/>
                  </a:cubicBezTo>
                  <a:cubicBezTo>
                    <a:pt x="0" y="18429"/>
                    <a:pt x="2644" y="23971"/>
                    <a:pt x="17400" y="23971"/>
                  </a:cubicBezTo>
                  <a:cubicBezTo>
                    <a:pt x="19454" y="23971"/>
                    <a:pt x="21743" y="23864"/>
                    <a:pt x="24268" y="23649"/>
                  </a:cubicBezTo>
                  <a:cubicBezTo>
                    <a:pt x="24341" y="23685"/>
                    <a:pt x="24421" y="23702"/>
                    <a:pt x="24501" y="23702"/>
                  </a:cubicBezTo>
                  <a:cubicBezTo>
                    <a:pt x="24752" y="23702"/>
                    <a:pt x="24998" y="23530"/>
                    <a:pt x="24998" y="23253"/>
                  </a:cubicBezTo>
                  <a:cubicBezTo>
                    <a:pt x="25089" y="20153"/>
                    <a:pt x="25241" y="19454"/>
                    <a:pt x="19466" y="18238"/>
                  </a:cubicBezTo>
                  <a:cubicBezTo>
                    <a:pt x="18126" y="17950"/>
                    <a:pt x="16650" y="17880"/>
                    <a:pt x="15461" y="17880"/>
                  </a:cubicBezTo>
                  <a:cubicBezTo>
                    <a:pt x="14366" y="17880"/>
                    <a:pt x="13515" y="17939"/>
                    <a:pt x="13238" y="17941"/>
                  </a:cubicBezTo>
                  <a:lnTo>
                    <a:pt x="13238" y="17941"/>
                  </a:lnTo>
                  <a:cubicBezTo>
                    <a:pt x="14319" y="17122"/>
                    <a:pt x="20276" y="11599"/>
                    <a:pt x="20773" y="8907"/>
                  </a:cubicBezTo>
                  <a:cubicBezTo>
                    <a:pt x="21533" y="9332"/>
                    <a:pt x="22201" y="9332"/>
                    <a:pt x="23113" y="9332"/>
                  </a:cubicBezTo>
                  <a:cubicBezTo>
                    <a:pt x="23235" y="9879"/>
                    <a:pt x="30378" y="15047"/>
                    <a:pt x="34208" y="15746"/>
                  </a:cubicBezTo>
                  <a:cubicBezTo>
                    <a:pt x="34724" y="15867"/>
                    <a:pt x="31776" y="16019"/>
                    <a:pt x="26913" y="19454"/>
                  </a:cubicBezTo>
                  <a:cubicBezTo>
                    <a:pt x="26244" y="19910"/>
                    <a:pt x="23995" y="20700"/>
                    <a:pt x="27004" y="24408"/>
                  </a:cubicBezTo>
                  <a:cubicBezTo>
                    <a:pt x="27087" y="24514"/>
                    <a:pt x="27258" y="24562"/>
                    <a:pt x="27498" y="24562"/>
                  </a:cubicBezTo>
                  <a:cubicBezTo>
                    <a:pt x="29470" y="24562"/>
                    <a:pt x="36117" y="21367"/>
                    <a:pt x="37065" y="20852"/>
                  </a:cubicBezTo>
                  <a:cubicBezTo>
                    <a:pt x="39314" y="19636"/>
                    <a:pt x="41959" y="17965"/>
                    <a:pt x="42931" y="15411"/>
                  </a:cubicBezTo>
                  <a:cubicBezTo>
                    <a:pt x="44633" y="10882"/>
                    <a:pt x="38737" y="6840"/>
                    <a:pt x="34572" y="4439"/>
                  </a:cubicBezTo>
                  <a:cubicBezTo>
                    <a:pt x="30925" y="2341"/>
                    <a:pt x="29861" y="1703"/>
                    <a:pt x="28949" y="1703"/>
                  </a:cubicBezTo>
                  <a:cubicBezTo>
                    <a:pt x="28600" y="1703"/>
                    <a:pt x="27445" y="2009"/>
                    <a:pt x="24951" y="2009"/>
                  </a:cubicBezTo>
                  <a:cubicBezTo>
                    <a:pt x="24838" y="2009"/>
                    <a:pt x="24722" y="2008"/>
                    <a:pt x="24603" y="2007"/>
                  </a:cubicBezTo>
                  <a:cubicBezTo>
                    <a:pt x="24527" y="2006"/>
                    <a:pt x="24453" y="2006"/>
                    <a:pt x="24379" y="2006"/>
                  </a:cubicBezTo>
                  <a:cubicBezTo>
                    <a:pt x="23577" y="2006"/>
                    <a:pt x="22876" y="2049"/>
                    <a:pt x="22148" y="2049"/>
                  </a:cubicBezTo>
                  <a:cubicBezTo>
                    <a:pt x="20358" y="2049"/>
                    <a:pt x="18401" y="1790"/>
                    <a:pt x="14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p:nvPr/>
          </p:nvSpPr>
          <p:spPr>
            <a:xfrm>
              <a:off x="4477578" y="5270504"/>
              <a:ext cx="8257" cy="5203"/>
            </a:xfrm>
            <a:custGeom>
              <a:avLst/>
              <a:gdLst/>
              <a:ahLst/>
              <a:cxnLst/>
              <a:rect l="l" t="t" r="r" b="b"/>
              <a:pathLst>
                <a:path w="146" h="92" extrusionOk="0">
                  <a:moveTo>
                    <a:pt x="84" y="1"/>
                  </a:moveTo>
                  <a:cubicBezTo>
                    <a:pt x="24" y="61"/>
                    <a:pt x="1" y="92"/>
                    <a:pt x="12" y="92"/>
                  </a:cubicBezTo>
                  <a:cubicBezTo>
                    <a:pt x="24" y="92"/>
                    <a:pt x="69" y="61"/>
                    <a:pt x="145" y="1"/>
                  </a:cubicBezTo>
                  <a:close/>
                </a:path>
              </a:pathLst>
            </a:custGeom>
            <a:solidFill>
              <a:srgbClr val="4A56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4"/>
            <p:cNvSpPr/>
            <p:nvPr/>
          </p:nvSpPr>
          <p:spPr>
            <a:xfrm>
              <a:off x="4848477" y="3190120"/>
              <a:ext cx="127311" cy="168259"/>
            </a:xfrm>
            <a:custGeom>
              <a:avLst/>
              <a:gdLst/>
              <a:ahLst/>
              <a:cxnLst/>
              <a:rect l="l" t="t" r="r" b="b"/>
              <a:pathLst>
                <a:path w="2251" h="2975" extrusionOk="0">
                  <a:moveTo>
                    <a:pt x="1982" y="0"/>
                  </a:moveTo>
                  <a:cubicBezTo>
                    <a:pt x="1961" y="0"/>
                    <a:pt x="1938" y="2"/>
                    <a:pt x="1916" y="6"/>
                  </a:cubicBezTo>
                  <a:cubicBezTo>
                    <a:pt x="1733" y="36"/>
                    <a:pt x="1612" y="188"/>
                    <a:pt x="1521" y="340"/>
                  </a:cubicBezTo>
                  <a:cubicBezTo>
                    <a:pt x="1460" y="462"/>
                    <a:pt x="1429" y="583"/>
                    <a:pt x="1338" y="705"/>
                  </a:cubicBezTo>
                  <a:cubicBezTo>
                    <a:pt x="1217" y="918"/>
                    <a:pt x="1125" y="1191"/>
                    <a:pt x="1004" y="1404"/>
                  </a:cubicBezTo>
                  <a:cubicBezTo>
                    <a:pt x="913" y="1647"/>
                    <a:pt x="761" y="1860"/>
                    <a:pt x="669" y="2012"/>
                  </a:cubicBezTo>
                  <a:lnTo>
                    <a:pt x="426" y="2255"/>
                  </a:lnTo>
                  <a:cubicBezTo>
                    <a:pt x="365" y="2286"/>
                    <a:pt x="274" y="2377"/>
                    <a:pt x="213" y="2438"/>
                  </a:cubicBezTo>
                  <a:cubicBezTo>
                    <a:pt x="122" y="2468"/>
                    <a:pt x="92" y="2529"/>
                    <a:pt x="62" y="2590"/>
                  </a:cubicBezTo>
                  <a:cubicBezTo>
                    <a:pt x="1" y="2711"/>
                    <a:pt x="1" y="2893"/>
                    <a:pt x="92" y="2924"/>
                  </a:cubicBezTo>
                  <a:cubicBezTo>
                    <a:pt x="163" y="2959"/>
                    <a:pt x="235" y="2975"/>
                    <a:pt x="308" y="2975"/>
                  </a:cubicBezTo>
                  <a:cubicBezTo>
                    <a:pt x="547" y="2975"/>
                    <a:pt x="787" y="2806"/>
                    <a:pt x="973" y="2620"/>
                  </a:cubicBezTo>
                  <a:cubicBezTo>
                    <a:pt x="1186" y="2438"/>
                    <a:pt x="1338" y="2194"/>
                    <a:pt x="1460" y="1982"/>
                  </a:cubicBezTo>
                  <a:cubicBezTo>
                    <a:pt x="1612" y="1708"/>
                    <a:pt x="1733" y="1404"/>
                    <a:pt x="1824" y="1131"/>
                  </a:cubicBezTo>
                  <a:cubicBezTo>
                    <a:pt x="1916" y="979"/>
                    <a:pt x="1976" y="827"/>
                    <a:pt x="2068" y="735"/>
                  </a:cubicBezTo>
                  <a:cubicBezTo>
                    <a:pt x="2128" y="583"/>
                    <a:pt x="2250" y="462"/>
                    <a:pt x="2250" y="279"/>
                  </a:cubicBezTo>
                  <a:cubicBezTo>
                    <a:pt x="2250" y="93"/>
                    <a:pt x="2134" y="0"/>
                    <a:pt x="1982" y="0"/>
                  </a:cubicBezTo>
                  <a:close/>
                </a:path>
              </a:pathLst>
            </a:custGeom>
            <a:solidFill>
              <a:srgbClr val="EF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4"/>
            <p:cNvSpPr/>
            <p:nvPr/>
          </p:nvSpPr>
          <p:spPr>
            <a:xfrm>
              <a:off x="4097234" y="3020450"/>
              <a:ext cx="899151" cy="398165"/>
            </a:xfrm>
            <a:custGeom>
              <a:avLst/>
              <a:gdLst/>
              <a:ahLst/>
              <a:cxnLst/>
              <a:rect l="l" t="t" r="r" b="b"/>
              <a:pathLst>
                <a:path w="15898" h="7040" extrusionOk="0">
                  <a:moveTo>
                    <a:pt x="15571" y="1"/>
                  </a:moveTo>
                  <a:cubicBezTo>
                    <a:pt x="15098" y="1"/>
                    <a:pt x="13822" y="3917"/>
                    <a:pt x="13101" y="4222"/>
                  </a:cubicBezTo>
                  <a:cubicBezTo>
                    <a:pt x="12779" y="4358"/>
                    <a:pt x="12498" y="4398"/>
                    <a:pt x="12277" y="4398"/>
                  </a:cubicBezTo>
                  <a:cubicBezTo>
                    <a:pt x="11956" y="4398"/>
                    <a:pt x="11764" y="4313"/>
                    <a:pt x="11764" y="4313"/>
                  </a:cubicBezTo>
                  <a:lnTo>
                    <a:pt x="11703" y="4313"/>
                  </a:lnTo>
                  <a:cubicBezTo>
                    <a:pt x="9575" y="3766"/>
                    <a:pt x="7448" y="3036"/>
                    <a:pt x="5350" y="2398"/>
                  </a:cubicBezTo>
                  <a:cubicBezTo>
                    <a:pt x="4317" y="2064"/>
                    <a:pt x="3223" y="1638"/>
                    <a:pt x="2129" y="1456"/>
                  </a:cubicBezTo>
                  <a:cubicBezTo>
                    <a:pt x="2007" y="1456"/>
                    <a:pt x="1872" y="1442"/>
                    <a:pt x="1750" y="1442"/>
                  </a:cubicBezTo>
                  <a:cubicBezTo>
                    <a:pt x="1689" y="1442"/>
                    <a:pt x="1632" y="1446"/>
                    <a:pt x="1581" y="1456"/>
                  </a:cubicBezTo>
                  <a:cubicBezTo>
                    <a:pt x="183" y="1638"/>
                    <a:pt x="1" y="3614"/>
                    <a:pt x="335" y="4708"/>
                  </a:cubicBezTo>
                  <a:cubicBezTo>
                    <a:pt x="609" y="5498"/>
                    <a:pt x="1521" y="5620"/>
                    <a:pt x="2372" y="5802"/>
                  </a:cubicBezTo>
                  <a:cubicBezTo>
                    <a:pt x="2736" y="5893"/>
                    <a:pt x="2432" y="5863"/>
                    <a:pt x="7934" y="6501"/>
                  </a:cubicBezTo>
                  <a:cubicBezTo>
                    <a:pt x="8968" y="6623"/>
                    <a:pt x="9940" y="6714"/>
                    <a:pt x="10974" y="6836"/>
                  </a:cubicBezTo>
                  <a:cubicBezTo>
                    <a:pt x="11459" y="6892"/>
                    <a:pt x="11967" y="7039"/>
                    <a:pt x="12442" y="7039"/>
                  </a:cubicBezTo>
                  <a:cubicBezTo>
                    <a:pt x="12741" y="7039"/>
                    <a:pt x="13026" y="6981"/>
                    <a:pt x="13284" y="6805"/>
                  </a:cubicBezTo>
                  <a:cubicBezTo>
                    <a:pt x="13679" y="6593"/>
                    <a:pt x="13952" y="6228"/>
                    <a:pt x="14196" y="5893"/>
                  </a:cubicBezTo>
                  <a:cubicBezTo>
                    <a:pt x="14317" y="5772"/>
                    <a:pt x="14378" y="5620"/>
                    <a:pt x="14469" y="5468"/>
                  </a:cubicBezTo>
                  <a:cubicBezTo>
                    <a:pt x="14682" y="5012"/>
                    <a:pt x="14621" y="4465"/>
                    <a:pt x="14804" y="3948"/>
                  </a:cubicBezTo>
                  <a:cubicBezTo>
                    <a:pt x="14986" y="3431"/>
                    <a:pt x="15199" y="2945"/>
                    <a:pt x="15351" y="2398"/>
                  </a:cubicBezTo>
                  <a:cubicBezTo>
                    <a:pt x="15503" y="1790"/>
                    <a:pt x="15898" y="817"/>
                    <a:pt x="15685" y="118"/>
                  </a:cubicBezTo>
                  <a:cubicBezTo>
                    <a:pt x="15655" y="38"/>
                    <a:pt x="15617" y="1"/>
                    <a:pt x="15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4"/>
            <p:cNvSpPr/>
            <p:nvPr/>
          </p:nvSpPr>
          <p:spPr>
            <a:xfrm>
              <a:off x="5027253" y="3152284"/>
              <a:ext cx="91171" cy="187601"/>
            </a:xfrm>
            <a:custGeom>
              <a:avLst/>
              <a:gdLst/>
              <a:ahLst/>
              <a:cxnLst/>
              <a:rect l="l" t="t" r="r" b="b"/>
              <a:pathLst>
                <a:path w="1612" h="3317" extrusionOk="0">
                  <a:moveTo>
                    <a:pt x="292" y="0"/>
                  </a:moveTo>
                  <a:cubicBezTo>
                    <a:pt x="171" y="0"/>
                    <a:pt x="53" y="78"/>
                    <a:pt x="31" y="189"/>
                  </a:cubicBezTo>
                  <a:cubicBezTo>
                    <a:pt x="1" y="341"/>
                    <a:pt x="62" y="523"/>
                    <a:pt x="122" y="675"/>
                  </a:cubicBezTo>
                  <a:lnTo>
                    <a:pt x="214" y="1131"/>
                  </a:lnTo>
                  <a:cubicBezTo>
                    <a:pt x="274" y="1435"/>
                    <a:pt x="305" y="1739"/>
                    <a:pt x="366" y="2043"/>
                  </a:cubicBezTo>
                  <a:cubicBezTo>
                    <a:pt x="457" y="2316"/>
                    <a:pt x="548" y="2590"/>
                    <a:pt x="700" y="2803"/>
                  </a:cubicBezTo>
                  <a:cubicBezTo>
                    <a:pt x="860" y="3042"/>
                    <a:pt x="1043" y="3305"/>
                    <a:pt x="1331" y="3305"/>
                  </a:cubicBezTo>
                  <a:cubicBezTo>
                    <a:pt x="1372" y="3305"/>
                    <a:pt x="1415" y="3300"/>
                    <a:pt x="1460" y="3289"/>
                  </a:cubicBezTo>
                  <a:cubicBezTo>
                    <a:pt x="1479" y="3308"/>
                    <a:pt x="1497" y="3316"/>
                    <a:pt x="1513" y="3316"/>
                  </a:cubicBezTo>
                  <a:cubicBezTo>
                    <a:pt x="1574" y="3316"/>
                    <a:pt x="1612" y="3196"/>
                    <a:pt x="1612" y="3076"/>
                  </a:cubicBezTo>
                  <a:cubicBezTo>
                    <a:pt x="1612" y="2985"/>
                    <a:pt x="1551" y="2955"/>
                    <a:pt x="1490" y="2894"/>
                  </a:cubicBezTo>
                  <a:cubicBezTo>
                    <a:pt x="1460" y="2772"/>
                    <a:pt x="1369" y="2681"/>
                    <a:pt x="1308" y="2620"/>
                  </a:cubicBezTo>
                  <a:cubicBezTo>
                    <a:pt x="1217" y="2529"/>
                    <a:pt x="1186" y="2438"/>
                    <a:pt x="1126" y="2316"/>
                  </a:cubicBezTo>
                  <a:cubicBezTo>
                    <a:pt x="1065" y="2134"/>
                    <a:pt x="974" y="1860"/>
                    <a:pt x="943" y="1617"/>
                  </a:cubicBezTo>
                  <a:cubicBezTo>
                    <a:pt x="913" y="1374"/>
                    <a:pt x="822" y="1100"/>
                    <a:pt x="791" y="827"/>
                  </a:cubicBezTo>
                  <a:cubicBezTo>
                    <a:pt x="761" y="705"/>
                    <a:pt x="730" y="553"/>
                    <a:pt x="670" y="462"/>
                  </a:cubicBezTo>
                  <a:cubicBezTo>
                    <a:pt x="609" y="280"/>
                    <a:pt x="578" y="97"/>
                    <a:pt x="426" y="37"/>
                  </a:cubicBezTo>
                  <a:cubicBezTo>
                    <a:pt x="385" y="11"/>
                    <a:pt x="338" y="0"/>
                    <a:pt x="292" y="0"/>
                  </a:cubicBezTo>
                  <a:close/>
                </a:path>
              </a:pathLst>
            </a:custGeom>
            <a:solidFill>
              <a:srgbClr val="EF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4"/>
            <p:cNvSpPr/>
            <p:nvPr/>
          </p:nvSpPr>
          <p:spPr>
            <a:xfrm>
              <a:off x="5042750" y="2989231"/>
              <a:ext cx="849267" cy="508735"/>
            </a:xfrm>
            <a:custGeom>
              <a:avLst/>
              <a:gdLst/>
              <a:ahLst/>
              <a:cxnLst/>
              <a:rect l="l" t="t" r="r" b="b"/>
              <a:pathLst>
                <a:path w="15016" h="8995" extrusionOk="0">
                  <a:moveTo>
                    <a:pt x="487" y="0"/>
                  </a:moveTo>
                  <a:cubicBezTo>
                    <a:pt x="448" y="0"/>
                    <a:pt x="407" y="30"/>
                    <a:pt x="365" y="93"/>
                  </a:cubicBezTo>
                  <a:cubicBezTo>
                    <a:pt x="0" y="701"/>
                    <a:pt x="152" y="1734"/>
                    <a:pt x="152" y="2433"/>
                  </a:cubicBezTo>
                  <a:cubicBezTo>
                    <a:pt x="183" y="2950"/>
                    <a:pt x="213" y="3527"/>
                    <a:pt x="274" y="4044"/>
                  </a:cubicBezTo>
                  <a:cubicBezTo>
                    <a:pt x="335" y="4591"/>
                    <a:pt x="92" y="5108"/>
                    <a:pt x="183" y="5625"/>
                  </a:cubicBezTo>
                  <a:cubicBezTo>
                    <a:pt x="213" y="5777"/>
                    <a:pt x="274" y="5959"/>
                    <a:pt x="335" y="6111"/>
                  </a:cubicBezTo>
                  <a:cubicBezTo>
                    <a:pt x="487" y="6476"/>
                    <a:pt x="669" y="6901"/>
                    <a:pt x="973" y="7205"/>
                  </a:cubicBezTo>
                  <a:cubicBezTo>
                    <a:pt x="1551" y="7813"/>
                    <a:pt x="2432" y="7692"/>
                    <a:pt x="3192" y="7813"/>
                  </a:cubicBezTo>
                  <a:cubicBezTo>
                    <a:pt x="4225" y="7965"/>
                    <a:pt x="5198" y="8087"/>
                    <a:pt x="6232" y="8239"/>
                  </a:cubicBezTo>
                  <a:cubicBezTo>
                    <a:pt x="11733" y="8968"/>
                    <a:pt x="11429" y="8908"/>
                    <a:pt x="11733" y="8968"/>
                  </a:cubicBezTo>
                  <a:cubicBezTo>
                    <a:pt x="11998" y="8977"/>
                    <a:pt x="12266" y="8995"/>
                    <a:pt x="12524" y="8995"/>
                  </a:cubicBezTo>
                  <a:cubicBezTo>
                    <a:pt x="13125" y="8995"/>
                    <a:pt x="13673" y="8901"/>
                    <a:pt x="14013" y="8391"/>
                  </a:cubicBezTo>
                  <a:cubicBezTo>
                    <a:pt x="14712" y="7357"/>
                    <a:pt x="15016" y="5351"/>
                    <a:pt x="13709" y="4865"/>
                  </a:cubicBezTo>
                  <a:cubicBezTo>
                    <a:pt x="13557" y="4774"/>
                    <a:pt x="13375" y="4743"/>
                    <a:pt x="13192" y="4743"/>
                  </a:cubicBezTo>
                  <a:cubicBezTo>
                    <a:pt x="12944" y="4723"/>
                    <a:pt x="12693" y="4715"/>
                    <a:pt x="12442" y="4715"/>
                  </a:cubicBezTo>
                  <a:cubicBezTo>
                    <a:pt x="11558" y="4715"/>
                    <a:pt x="10664" y="4818"/>
                    <a:pt x="9788" y="4865"/>
                  </a:cubicBezTo>
                  <a:cubicBezTo>
                    <a:pt x="7599" y="4956"/>
                    <a:pt x="5380" y="5169"/>
                    <a:pt x="3192" y="5169"/>
                  </a:cubicBezTo>
                  <a:lnTo>
                    <a:pt x="3101" y="5108"/>
                  </a:lnTo>
                  <a:cubicBezTo>
                    <a:pt x="3101" y="5108"/>
                    <a:pt x="3045" y="5121"/>
                    <a:pt x="2946" y="5121"/>
                  </a:cubicBezTo>
                  <a:cubicBezTo>
                    <a:pt x="2735" y="5121"/>
                    <a:pt x="2330" y="5064"/>
                    <a:pt x="1855" y="4713"/>
                  </a:cubicBezTo>
                  <a:cubicBezTo>
                    <a:pt x="1209" y="4208"/>
                    <a:pt x="952" y="0"/>
                    <a:pt x="4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20" name="מלבן: פינות מעוגלות 19">
            <a:extLst>
              <a:ext uri="{FF2B5EF4-FFF2-40B4-BE49-F238E27FC236}">
                <a16:creationId xmlns:a16="http://schemas.microsoft.com/office/drawing/2014/main" id="{AEAB3379-D94B-AC59-30D1-DEB72CAC9162}"/>
              </a:ext>
            </a:extLst>
          </p:cNvPr>
          <p:cNvSpPr/>
          <p:nvPr/>
        </p:nvSpPr>
        <p:spPr>
          <a:xfrm>
            <a:off x="694663" y="1953050"/>
            <a:ext cx="1417673" cy="5853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a:t>BLL</a:t>
            </a:r>
            <a:endParaRPr lang="en-IL" sz="2800" b="1" dirty="0"/>
          </a:p>
        </p:txBody>
      </p:sp>
      <p:sp>
        <p:nvSpPr>
          <p:cNvPr id="21" name="מלבן: פינות מעוגלות 20">
            <a:extLst>
              <a:ext uri="{FF2B5EF4-FFF2-40B4-BE49-F238E27FC236}">
                <a16:creationId xmlns:a16="http://schemas.microsoft.com/office/drawing/2014/main" id="{D0C52F55-565F-68C0-F3F3-0B3EAFF6A39B}"/>
              </a:ext>
            </a:extLst>
          </p:cNvPr>
          <p:cNvSpPr/>
          <p:nvPr/>
        </p:nvSpPr>
        <p:spPr>
          <a:xfrm>
            <a:off x="694662" y="2960304"/>
            <a:ext cx="1417673" cy="5853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a:t>DAL</a:t>
            </a:r>
            <a:endParaRPr lang="en-IL" sz="2800" b="1" dirty="0"/>
          </a:p>
        </p:txBody>
      </p:sp>
      <p:sp>
        <p:nvSpPr>
          <p:cNvPr id="19" name="מלבן: פינות מעוגלות 18">
            <a:extLst>
              <a:ext uri="{FF2B5EF4-FFF2-40B4-BE49-F238E27FC236}">
                <a16:creationId xmlns:a16="http://schemas.microsoft.com/office/drawing/2014/main" id="{18F7A3FC-B81E-7F04-A3AD-6CD15A93A35E}"/>
              </a:ext>
            </a:extLst>
          </p:cNvPr>
          <p:cNvSpPr/>
          <p:nvPr/>
        </p:nvSpPr>
        <p:spPr>
          <a:xfrm>
            <a:off x="694662" y="960862"/>
            <a:ext cx="1417673" cy="58530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a:t>PL</a:t>
            </a:r>
            <a:endParaRPr lang="en-IL" sz="2800" b="1" dirty="0"/>
          </a:p>
        </p:txBody>
      </p:sp>
      <p:sp>
        <p:nvSpPr>
          <p:cNvPr id="1118" name="Google Shape;1118;p64"/>
          <p:cNvSpPr txBox="1">
            <a:spLocks noGrp="1"/>
          </p:cNvSpPr>
          <p:nvPr>
            <p:ph type="title"/>
          </p:nvPr>
        </p:nvSpPr>
        <p:spPr>
          <a:xfrm>
            <a:off x="727675" y="111875"/>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t>Technological Mapping</a:t>
            </a:r>
            <a:endParaRPr sz="3200" dirty="0"/>
          </a:p>
        </p:txBody>
      </p:sp>
      <p:cxnSp>
        <p:nvCxnSpPr>
          <p:cNvPr id="1126" name="Google Shape;1126;p64"/>
          <p:cNvCxnSpPr>
            <a:cxnSpLocks/>
          </p:cNvCxnSpPr>
          <p:nvPr/>
        </p:nvCxnSpPr>
        <p:spPr>
          <a:xfrm>
            <a:off x="2519548" y="673606"/>
            <a:ext cx="4242755" cy="0"/>
          </a:xfrm>
          <a:prstGeom prst="straightConnector1">
            <a:avLst/>
          </a:prstGeom>
          <a:noFill/>
          <a:ln w="76200" cap="flat" cmpd="sng">
            <a:solidFill>
              <a:schemeClr val="accent5"/>
            </a:solidFill>
            <a:prstDash val="solid"/>
            <a:round/>
            <a:headEnd type="none" w="med" len="med"/>
            <a:tailEnd type="none" w="med" len="med"/>
          </a:ln>
        </p:spPr>
      </p:cxnSp>
      <p:pic>
        <p:nvPicPr>
          <p:cNvPr id="2052" name="Picture 4" descr="Firebase">
            <a:extLst>
              <a:ext uri="{FF2B5EF4-FFF2-40B4-BE49-F238E27FC236}">
                <a16:creationId xmlns:a16="http://schemas.microsoft.com/office/drawing/2014/main" id="{15B483E6-2F2F-0FFD-9020-6FD7321FA15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3238" y="3858419"/>
            <a:ext cx="1417672" cy="1258255"/>
          </a:xfrm>
          <a:prstGeom prst="rect">
            <a:avLst/>
          </a:prstGeom>
          <a:noFill/>
        </p:spPr>
      </p:pic>
      <p:sp>
        <p:nvSpPr>
          <p:cNvPr id="15" name="מלבן: פינות מעוגלות 14">
            <a:extLst>
              <a:ext uri="{FF2B5EF4-FFF2-40B4-BE49-F238E27FC236}">
                <a16:creationId xmlns:a16="http://schemas.microsoft.com/office/drawing/2014/main" id="{B789E6BD-3872-7364-05A1-91FB05071C97}"/>
              </a:ext>
            </a:extLst>
          </p:cNvPr>
          <p:cNvSpPr/>
          <p:nvPr/>
        </p:nvSpPr>
        <p:spPr>
          <a:xfrm>
            <a:off x="1850066" y="902279"/>
            <a:ext cx="4423144" cy="786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600" b="1" dirty="0"/>
              <a:t> </a:t>
            </a:r>
            <a:r>
              <a:rPr lang="en-US" sz="1600" b="1" dirty="0"/>
              <a:t>Presentation Layer</a:t>
            </a:r>
          </a:p>
          <a:p>
            <a:pPr algn="ctr"/>
            <a:r>
              <a:rPr lang="he-IL" dirty="0"/>
              <a:t> והצגת המידע למשתמש (מדריך או מתאמן) </a:t>
            </a:r>
            <a:r>
              <a:rPr lang="en-US" dirty="0"/>
              <a:t>UI</a:t>
            </a:r>
            <a:r>
              <a:rPr lang="he-IL" dirty="0"/>
              <a:t> </a:t>
            </a:r>
            <a:endParaRPr lang="en-IL" dirty="0"/>
          </a:p>
        </p:txBody>
      </p:sp>
      <p:sp>
        <p:nvSpPr>
          <p:cNvPr id="16" name="מלבן: פינות מעוגלות 15">
            <a:extLst>
              <a:ext uri="{FF2B5EF4-FFF2-40B4-BE49-F238E27FC236}">
                <a16:creationId xmlns:a16="http://schemas.microsoft.com/office/drawing/2014/main" id="{C6E86D6D-6D4D-0CBA-66CD-E40F6C660ACD}"/>
              </a:ext>
            </a:extLst>
          </p:cNvPr>
          <p:cNvSpPr/>
          <p:nvPr/>
        </p:nvSpPr>
        <p:spPr>
          <a:xfrm>
            <a:off x="1850066" y="1909003"/>
            <a:ext cx="4423144" cy="786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Business Logic Layer</a:t>
            </a:r>
          </a:p>
          <a:p>
            <a:pPr algn="ctr"/>
            <a:r>
              <a:rPr lang="he-IL" dirty="0"/>
              <a:t>לוגיקת עיבוד מרכזית מול השרת ואל מול שכבת ההצגה</a:t>
            </a:r>
            <a:endParaRPr lang="en-IL" dirty="0"/>
          </a:p>
        </p:txBody>
      </p:sp>
      <p:sp>
        <p:nvSpPr>
          <p:cNvPr id="17" name="מלבן: פינות מעוגלות 16">
            <a:extLst>
              <a:ext uri="{FF2B5EF4-FFF2-40B4-BE49-F238E27FC236}">
                <a16:creationId xmlns:a16="http://schemas.microsoft.com/office/drawing/2014/main" id="{99D033FE-7576-454D-C315-04B38B83D85A}"/>
              </a:ext>
            </a:extLst>
          </p:cNvPr>
          <p:cNvSpPr/>
          <p:nvPr/>
        </p:nvSpPr>
        <p:spPr>
          <a:xfrm>
            <a:off x="1850065" y="2915728"/>
            <a:ext cx="4423145" cy="786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Data Access Layer / Server</a:t>
            </a:r>
          </a:p>
          <a:p>
            <a:pPr algn="ctr"/>
            <a:r>
              <a:rPr lang="he-IL" dirty="0"/>
              <a:t>ייבוא ושליחת נתונים ממסד הנתונים אל עבר שכבת הלוגיקה</a:t>
            </a:r>
            <a:endParaRPr lang="en-IL" dirty="0"/>
          </a:p>
        </p:txBody>
      </p:sp>
      <p:pic>
        <p:nvPicPr>
          <p:cNvPr id="24" name="תמונה 23">
            <a:extLst>
              <a:ext uri="{FF2B5EF4-FFF2-40B4-BE49-F238E27FC236}">
                <a16:creationId xmlns:a16="http://schemas.microsoft.com/office/drawing/2014/main" id="{0CC6BA2A-BAF5-D3F3-4BF7-BBFD45C1C66E}"/>
              </a:ext>
            </a:extLst>
          </p:cNvPr>
          <p:cNvPicPr>
            <a:picLocks noChangeAspect="1"/>
          </p:cNvPicPr>
          <p:nvPr/>
        </p:nvPicPr>
        <p:blipFill>
          <a:blip r:embed="rId4"/>
          <a:stretch>
            <a:fillRect/>
          </a:stretch>
        </p:blipFill>
        <p:spPr>
          <a:xfrm>
            <a:off x="6549782" y="3384083"/>
            <a:ext cx="805863" cy="453586"/>
          </a:xfrm>
          <a:prstGeom prst="rect">
            <a:avLst/>
          </a:prstGeom>
        </p:spPr>
      </p:pic>
      <p:pic>
        <p:nvPicPr>
          <p:cNvPr id="2056" name="Picture 8">
            <a:extLst>
              <a:ext uri="{FF2B5EF4-FFF2-40B4-BE49-F238E27FC236}">
                <a16:creationId xmlns:a16="http://schemas.microsoft.com/office/drawing/2014/main" id="{26C8738C-7A65-60AA-B477-D9C2EDCB6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282" y="1783800"/>
            <a:ext cx="848833" cy="26857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XML Logo | Chevrolet logo, Vehicle logos, Gaming logos">
            <a:extLst>
              <a:ext uri="{FF2B5EF4-FFF2-40B4-BE49-F238E27FC236}">
                <a16:creationId xmlns:a16="http://schemas.microsoft.com/office/drawing/2014/main" id="{3B6D01A5-7B1D-1E62-B06B-D9F2BB3469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4745" y="1341230"/>
            <a:ext cx="342602" cy="34281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Kotlin logo">
            <a:extLst>
              <a:ext uri="{FF2B5EF4-FFF2-40B4-BE49-F238E27FC236}">
                <a16:creationId xmlns:a16="http://schemas.microsoft.com/office/drawing/2014/main" id="{71EBE3AB-CDB4-5A7E-B025-1A0E9610EC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3450" y="1440891"/>
            <a:ext cx="696434" cy="16517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AWS Keeps Trucking As Amazon Crushes Expectations">
            <a:extLst>
              <a:ext uri="{FF2B5EF4-FFF2-40B4-BE49-F238E27FC236}">
                <a16:creationId xmlns:a16="http://schemas.microsoft.com/office/drawing/2014/main" id="{FFA1A026-8AFE-38DD-A8D7-DC61951F3F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1604" y="3656000"/>
            <a:ext cx="494734" cy="371051"/>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AWS Elastic Compute Cloud (EC2) - 유형과 구매옵션">
            <a:extLst>
              <a:ext uri="{FF2B5EF4-FFF2-40B4-BE49-F238E27FC236}">
                <a16:creationId xmlns:a16="http://schemas.microsoft.com/office/drawing/2014/main" id="{A0747718-F35D-1BD2-555D-3B82B73CB9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9457" y="3692185"/>
            <a:ext cx="874446" cy="560430"/>
          </a:xfrm>
          <a:prstGeom prst="rect">
            <a:avLst/>
          </a:prstGeom>
          <a:noFill/>
          <a:extLst>
            <a:ext uri="{909E8E84-426E-40DD-AFC4-6F175D3DCCD1}">
              <a14:hiddenFill xmlns:a14="http://schemas.microsoft.com/office/drawing/2010/main">
                <a:solidFill>
                  <a:srgbClr val="FFFFFF"/>
                </a:solidFill>
              </a14:hiddenFill>
            </a:ext>
          </a:extLst>
        </p:spPr>
      </p:pic>
      <p:pic>
        <p:nvPicPr>
          <p:cNvPr id="30" name="תמונה 29">
            <a:extLst>
              <a:ext uri="{FF2B5EF4-FFF2-40B4-BE49-F238E27FC236}">
                <a16:creationId xmlns:a16="http://schemas.microsoft.com/office/drawing/2014/main" id="{D44BA42A-141B-94F5-A97A-EB6A8558E28C}"/>
              </a:ext>
            </a:extLst>
          </p:cNvPr>
          <p:cNvPicPr>
            <a:picLocks noChangeAspect="1"/>
          </p:cNvPicPr>
          <p:nvPr/>
        </p:nvPicPr>
        <p:blipFill>
          <a:blip r:embed="rId10"/>
          <a:stretch>
            <a:fillRect/>
          </a:stretch>
        </p:blipFill>
        <p:spPr>
          <a:xfrm>
            <a:off x="1023005" y="4018805"/>
            <a:ext cx="749089" cy="1038598"/>
          </a:xfrm>
          <a:prstGeom prst="rect">
            <a:avLst/>
          </a:prstGeom>
        </p:spPr>
      </p:pic>
      <p:sp>
        <p:nvSpPr>
          <p:cNvPr id="31" name="Google Shape;2210;p84">
            <a:extLst>
              <a:ext uri="{FF2B5EF4-FFF2-40B4-BE49-F238E27FC236}">
                <a16:creationId xmlns:a16="http://schemas.microsoft.com/office/drawing/2014/main" id="{53D1EB9D-6A09-4CA2-CA33-5B20F6D73540}"/>
              </a:ext>
            </a:extLst>
          </p:cNvPr>
          <p:cNvSpPr/>
          <p:nvPr/>
        </p:nvSpPr>
        <p:spPr>
          <a:xfrm rot="5400000">
            <a:off x="1341089" y="2619775"/>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10;p84">
            <a:extLst>
              <a:ext uri="{FF2B5EF4-FFF2-40B4-BE49-F238E27FC236}">
                <a16:creationId xmlns:a16="http://schemas.microsoft.com/office/drawing/2014/main" id="{105BD21C-C5EE-8BBE-4293-99D48B5608D9}"/>
              </a:ext>
            </a:extLst>
          </p:cNvPr>
          <p:cNvSpPr/>
          <p:nvPr/>
        </p:nvSpPr>
        <p:spPr>
          <a:xfrm rot="5400000">
            <a:off x="1338775" y="1582706"/>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10;p84">
            <a:extLst>
              <a:ext uri="{FF2B5EF4-FFF2-40B4-BE49-F238E27FC236}">
                <a16:creationId xmlns:a16="http://schemas.microsoft.com/office/drawing/2014/main" id="{EA6BBF45-83C6-618D-F615-1105BEBC954F}"/>
              </a:ext>
            </a:extLst>
          </p:cNvPr>
          <p:cNvSpPr/>
          <p:nvPr/>
        </p:nvSpPr>
        <p:spPr>
          <a:xfrm rot="5400000">
            <a:off x="1357565" y="3626800"/>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10;p84">
            <a:extLst>
              <a:ext uri="{FF2B5EF4-FFF2-40B4-BE49-F238E27FC236}">
                <a16:creationId xmlns:a16="http://schemas.microsoft.com/office/drawing/2014/main" id="{A01A417C-9C83-8308-0CE5-9CB8B2C02B63}"/>
              </a:ext>
            </a:extLst>
          </p:cNvPr>
          <p:cNvSpPr/>
          <p:nvPr/>
        </p:nvSpPr>
        <p:spPr>
          <a:xfrm rot="16200000">
            <a:off x="1005554" y="3618168"/>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10;p84">
            <a:extLst>
              <a:ext uri="{FF2B5EF4-FFF2-40B4-BE49-F238E27FC236}">
                <a16:creationId xmlns:a16="http://schemas.microsoft.com/office/drawing/2014/main" id="{3E5A5E1B-1C3B-6D72-5947-FA455C780474}"/>
              </a:ext>
            </a:extLst>
          </p:cNvPr>
          <p:cNvSpPr/>
          <p:nvPr/>
        </p:nvSpPr>
        <p:spPr>
          <a:xfrm rot="16200000">
            <a:off x="1009738" y="2602540"/>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10;p84">
            <a:extLst>
              <a:ext uri="{FF2B5EF4-FFF2-40B4-BE49-F238E27FC236}">
                <a16:creationId xmlns:a16="http://schemas.microsoft.com/office/drawing/2014/main" id="{F1966C7E-6B47-DFDA-B046-5CEE2B7EBDC4}"/>
              </a:ext>
            </a:extLst>
          </p:cNvPr>
          <p:cNvSpPr/>
          <p:nvPr/>
        </p:nvSpPr>
        <p:spPr>
          <a:xfrm rot="16200000">
            <a:off x="1013922" y="1586912"/>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6" name="Picture 28">
            <a:extLst>
              <a:ext uri="{FF2B5EF4-FFF2-40B4-BE49-F238E27FC236}">
                <a16:creationId xmlns:a16="http://schemas.microsoft.com/office/drawing/2014/main" id="{2731E354-9A90-9590-EDB7-958FFC0FE6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6649" y="3163178"/>
            <a:ext cx="965568" cy="348342"/>
          </a:xfrm>
          <a:prstGeom prst="rect">
            <a:avLst/>
          </a:prstGeom>
          <a:noFill/>
          <a:extLst>
            <a:ext uri="{909E8E84-426E-40DD-AFC4-6F175D3DCCD1}">
              <a14:hiddenFill xmlns:a14="http://schemas.microsoft.com/office/drawing/2010/main">
                <a:solidFill>
                  <a:srgbClr val="FFFFFF"/>
                </a:solidFill>
              </a14:hiddenFill>
            </a:ext>
          </a:extLst>
        </p:spPr>
      </p:pic>
      <p:sp>
        <p:nvSpPr>
          <p:cNvPr id="38" name="מלבן: פינות מעוגלות 37">
            <a:extLst>
              <a:ext uri="{FF2B5EF4-FFF2-40B4-BE49-F238E27FC236}">
                <a16:creationId xmlns:a16="http://schemas.microsoft.com/office/drawing/2014/main" id="{6FF23203-FA26-D186-DED0-135AA8771586}"/>
              </a:ext>
            </a:extLst>
          </p:cNvPr>
          <p:cNvSpPr/>
          <p:nvPr/>
        </p:nvSpPr>
        <p:spPr>
          <a:xfrm>
            <a:off x="8119726" y="732212"/>
            <a:ext cx="946877" cy="322514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dirty="0"/>
              <a:t>BE</a:t>
            </a:r>
            <a:endParaRPr lang="en-IL" sz="2800" b="1" dirty="0"/>
          </a:p>
        </p:txBody>
      </p:sp>
      <p:sp>
        <p:nvSpPr>
          <p:cNvPr id="39" name="Google Shape;2210;p84">
            <a:extLst>
              <a:ext uri="{FF2B5EF4-FFF2-40B4-BE49-F238E27FC236}">
                <a16:creationId xmlns:a16="http://schemas.microsoft.com/office/drawing/2014/main" id="{2B1518C6-1023-68E8-D8A6-015B626B4D5F}"/>
              </a:ext>
            </a:extLst>
          </p:cNvPr>
          <p:cNvSpPr/>
          <p:nvPr/>
        </p:nvSpPr>
        <p:spPr>
          <a:xfrm rot="10800000">
            <a:off x="7713696" y="1101734"/>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10;p84">
            <a:extLst>
              <a:ext uri="{FF2B5EF4-FFF2-40B4-BE49-F238E27FC236}">
                <a16:creationId xmlns:a16="http://schemas.microsoft.com/office/drawing/2014/main" id="{677B4032-CBD8-28A9-93EC-795BF8AE0975}"/>
              </a:ext>
            </a:extLst>
          </p:cNvPr>
          <p:cNvSpPr/>
          <p:nvPr/>
        </p:nvSpPr>
        <p:spPr>
          <a:xfrm rot="10800000">
            <a:off x="7713696" y="2174722"/>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10;p84">
            <a:extLst>
              <a:ext uri="{FF2B5EF4-FFF2-40B4-BE49-F238E27FC236}">
                <a16:creationId xmlns:a16="http://schemas.microsoft.com/office/drawing/2014/main" id="{6F9C36FF-F254-E02B-747E-84F5228C2880}"/>
              </a:ext>
            </a:extLst>
          </p:cNvPr>
          <p:cNvSpPr/>
          <p:nvPr/>
        </p:nvSpPr>
        <p:spPr>
          <a:xfrm rot="10800000">
            <a:off x="7713696" y="3247710"/>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10;p84">
            <a:extLst>
              <a:ext uri="{FF2B5EF4-FFF2-40B4-BE49-F238E27FC236}">
                <a16:creationId xmlns:a16="http://schemas.microsoft.com/office/drawing/2014/main" id="{751E1595-5F88-EC7F-D312-43A0D42A8C7E}"/>
              </a:ext>
            </a:extLst>
          </p:cNvPr>
          <p:cNvSpPr/>
          <p:nvPr/>
        </p:nvSpPr>
        <p:spPr>
          <a:xfrm>
            <a:off x="6291394" y="3092719"/>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10;p84">
            <a:extLst>
              <a:ext uri="{FF2B5EF4-FFF2-40B4-BE49-F238E27FC236}">
                <a16:creationId xmlns:a16="http://schemas.microsoft.com/office/drawing/2014/main" id="{B1DC3188-0DC5-D699-8F1D-FBD2B0899A65}"/>
              </a:ext>
            </a:extLst>
          </p:cNvPr>
          <p:cNvSpPr/>
          <p:nvPr/>
        </p:nvSpPr>
        <p:spPr>
          <a:xfrm>
            <a:off x="6291394" y="2034804"/>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10;p84">
            <a:extLst>
              <a:ext uri="{FF2B5EF4-FFF2-40B4-BE49-F238E27FC236}">
                <a16:creationId xmlns:a16="http://schemas.microsoft.com/office/drawing/2014/main" id="{461446FA-BC79-B440-3C13-8DF33C7F0D54}"/>
              </a:ext>
            </a:extLst>
          </p:cNvPr>
          <p:cNvSpPr/>
          <p:nvPr/>
        </p:nvSpPr>
        <p:spPr>
          <a:xfrm>
            <a:off x="6302392" y="985700"/>
            <a:ext cx="406030" cy="309981"/>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8" name="Picture 30" descr="AWS Lambda Dashboard Connector - PenPath">
            <a:extLst>
              <a:ext uri="{FF2B5EF4-FFF2-40B4-BE49-F238E27FC236}">
                <a16:creationId xmlns:a16="http://schemas.microsoft.com/office/drawing/2014/main" id="{CB0B81E0-23C4-1CAB-52DA-F9ED510BB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22576" y="3715381"/>
            <a:ext cx="1370770" cy="514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666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63"/>
          <p:cNvSpPr txBox="1">
            <a:spLocks noGrp="1"/>
          </p:cNvSpPr>
          <p:nvPr>
            <p:ph type="title"/>
          </p:nvPr>
        </p:nvSpPr>
        <p:spPr>
          <a:xfrm>
            <a:off x="676275" y="445025"/>
            <a:ext cx="7754700" cy="58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Product Demo</a:t>
            </a:r>
            <a:endParaRPr/>
          </a:p>
        </p:txBody>
      </p:sp>
      <p:cxnSp>
        <p:nvCxnSpPr>
          <p:cNvPr id="1108" name="Google Shape;1108;p63"/>
          <p:cNvCxnSpPr/>
          <p:nvPr/>
        </p:nvCxnSpPr>
        <p:spPr>
          <a:xfrm>
            <a:off x="709625" y="1084725"/>
            <a:ext cx="3030300" cy="0"/>
          </a:xfrm>
          <a:prstGeom prst="straightConnector1">
            <a:avLst/>
          </a:prstGeom>
          <a:noFill/>
          <a:ln w="76200" cap="flat" cmpd="sng">
            <a:solidFill>
              <a:schemeClr val="accent5"/>
            </a:solidFill>
            <a:prstDash val="solid"/>
            <a:round/>
            <a:headEnd type="none" w="med" len="med"/>
            <a:tailEnd type="none" w="med" len="med"/>
          </a:ln>
        </p:spPr>
      </p:cxnSp>
      <p:sp>
        <p:nvSpPr>
          <p:cNvPr id="1112" name="Google Shape;1112;p63"/>
          <p:cNvSpPr/>
          <p:nvPr/>
        </p:nvSpPr>
        <p:spPr>
          <a:xfrm>
            <a:off x="4533900" y="1693125"/>
            <a:ext cx="76200" cy="7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untitled">
            <a:hlinkClick r:id="" action="ppaction://media"/>
            <a:extLst>
              <a:ext uri="{FF2B5EF4-FFF2-40B4-BE49-F238E27FC236}">
                <a16:creationId xmlns:a16="http://schemas.microsoft.com/office/drawing/2014/main" id="{A418A26C-C2D2-8307-E153-850EE443AF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55282" y="246236"/>
            <a:ext cx="2259695" cy="48972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63"/>
          <p:cNvSpPr txBox="1">
            <a:spLocks noGrp="1"/>
          </p:cNvSpPr>
          <p:nvPr>
            <p:ph type="title"/>
          </p:nvPr>
        </p:nvSpPr>
        <p:spPr>
          <a:xfrm>
            <a:off x="2597224" y="1184025"/>
            <a:ext cx="7754700" cy="58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t>Server</a:t>
            </a:r>
            <a:endParaRPr sz="7200" dirty="0"/>
          </a:p>
        </p:txBody>
      </p:sp>
      <p:cxnSp>
        <p:nvCxnSpPr>
          <p:cNvPr id="1108" name="Google Shape;1108;p63"/>
          <p:cNvCxnSpPr>
            <a:cxnSpLocks/>
          </p:cNvCxnSpPr>
          <p:nvPr/>
        </p:nvCxnSpPr>
        <p:spPr>
          <a:xfrm>
            <a:off x="3178471" y="2295304"/>
            <a:ext cx="1755036" cy="0"/>
          </a:xfrm>
          <a:prstGeom prst="straightConnector1">
            <a:avLst/>
          </a:prstGeom>
          <a:noFill/>
          <a:ln w="76200" cap="flat" cmpd="sng">
            <a:solidFill>
              <a:schemeClr val="accent5"/>
            </a:solidFill>
            <a:prstDash val="solid"/>
            <a:round/>
            <a:headEnd type="none" w="med" len="med"/>
            <a:tailEnd type="none" w="med" len="med"/>
          </a:ln>
        </p:spPr>
      </p:cxnSp>
      <p:sp>
        <p:nvSpPr>
          <p:cNvPr id="1112" name="Google Shape;1112;p63"/>
          <p:cNvSpPr/>
          <p:nvPr/>
        </p:nvSpPr>
        <p:spPr>
          <a:xfrm>
            <a:off x="4533900" y="1693125"/>
            <a:ext cx="76200" cy="7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0490;p78">
            <a:extLst>
              <a:ext uri="{FF2B5EF4-FFF2-40B4-BE49-F238E27FC236}">
                <a16:creationId xmlns:a16="http://schemas.microsoft.com/office/drawing/2014/main" id="{7209D383-254A-698F-373F-99990A7758A9}"/>
              </a:ext>
            </a:extLst>
          </p:cNvPr>
          <p:cNvGrpSpPr/>
          <p:nvPr/>
        </p:nvGrpSpPr>
        <p:grpSpPr>
          <a:xfrm>
            <a:off x="2984205" y="2551260"/>
            <a:ext cx="2224573" cy="1928587"/>
            <a:chOff x="-62890750" y="2296300"/>
            <a:chExt cx="330825" cy="317450"/>
          </a:xfrm>
          <a:solidFill>
            <a:schemeClr val="accent3"/>
          </a:solidFill>
        </p:grpSpPr>
        <p:sp>
          <p:nvSpPr>
            <p:cNvPr id="6" name="Google Shape;10491;p78">
              <a:extLst>
                <a:ext uri="{FF2B5EF4-FFF2-40B4-BE49-F238E27FC236}">
                  <a16:creationId xmlns:a16="http://schemas.microsoft.com/office/drawing/2014/main" id="{43F90B06-1CE4-B634-1725-39C67F751F6B}"/>
                </a:ext>
              </a:extLst>
            </p:cNvPr>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492;p78">
              <a:extLst>
                <a:ext uri="{FF2B5EF4-FFF2-40B4-BE49-F238E27FC236}">
                  <a16:creationId xmlns:a16="http://schemas.microsoft.com/office/drawing/2014/main" id="{8DF3073F-B7AB-C42B-AD6A-78C14F764D8D}"/>
                </a:ext>
              </a:extLst>
            </p:cNvPr>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93;p78">
              <a:extLst>
                <a:ext uri="{FF2B5EF4-FFF2-40B4-BE49-F238E27FC236}">
                  <a16:creationId xmlns:a16="http://schemas.microsoft.com/office/drawing/2014/main" id="{277B2389-5E06-BA35-1187-629AE5B76A19}"/>
                </a:ext>
              </a:extLst>
            </p:cNvPr>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47393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Fire Store Documents</a:t>
            </a:r>
            <a:endParaRPr dirty="0"/>
          </a:p>
        </p:txBody>
      </p:sp>
      <p:cxnSp>
        <p:nvCxnSpPr>
          <p:cNvPr id="1468" name="Google Shape;1468;p68"/>
          <p:cNvCxnSpPr>
            <a:cxnSpLocks/>
          </p:cNvCxnSpPr>
          <p:nvPr/>
        </p:nvCxnSpPr>
        <p:spPr>
          <a:xfrm>
            <a:off x="2466753" y="794104"/>
            <a:ext cx="4004931" cy="0"/>
          </a:xfrm>
          <a:prstGeom prst="straightConnector1">
            <a:avLst/>
          </a:prstGeom>
          <a:noFill/>
          <a:ln w="76200" cap="flat" cmpd="sng">
            <a:solidFill>
              <a:schemeClr val="accent5"/>
            </a:solidFill>
            <a:prstDash val="solid"/>
            <a:round/>
            <a:headEnd type="none" w="med" len="med"/>
            <a:tailEnd type="none" w="med" len="med"/>
          </a:ln>
        </p:spPr>
      </p:cxnSp>
      <p:pic>
        <p:nvPicPr>
          <p:cNvPr id="5" name="תמונה 4">
            <a:extLst>
              <a:ext uri="{FF2B5EF4-FFF2-40B4-BE49-F238E27FC236}">
                <a16:creationId xmlns:a16="http://schemas.microsoft.com/office/drawing/2014/main" id="{9B3F97EE-7FB0-F32E-271C-FEA1E83C3704}"/>
              </a:ext>
            </a:extLst>
          </p:cNvPr>
          <p:cNvPicPr>
            <a:picLocks noChangeAspect="1"/>
          </p:cNvPicPr>
          <p:nvPr/>
        </p:nvPicPr>
        <p:blipFill>
          <a:blip r:embed="rId3"/>
          <a:stretch>
            <a:fillRect/>
          </a:stretch>
        </p:blipFill>
        <p:spPr>
          <a:xfrm>
            <a:off x="575929" y="919280"/>
            <a:ext cx="7854846" cy="416751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Lambda Serverless</a:t>
            </a:r>
            <a:endParaRPr dirty="0"/>
          </a:p>
        </p:txBody>
      </p:sp>
      <p:cxnSp>
        <p:nvCxnSpPr>
          <p:cNvPr id="1468" name="Google Shape;1468;p68"/>
          <p:cNvCxnSpPr>
            <a:cxnSpLocks/>
          </p:cNvCxnSpPr>
          <p:nvPr/>
        </p:nvCxnSpPr>
        <p:spPr>
          <a:xfrm>
            <a:off x="2736107" y="794104"/>
            <a:ext cx="3530010" cy="0"/>
          </a:xfrm>
          <a:prstGeom prst="straightConnector1">
            <a:avLst/>
          </a:prstGeom>
          <a:noFill/>
          <a:ln w="76200" cap="flat" cmpd="sng">
            <a:solidFill>
              <a:schemeClr val="accent5"/>
            </a:solidFill>
            <a:prstDash val="solid"/>
            <a:round/>
            <a:headEnd type="none" w="med" len="med"/>
            <a:tailEnd type="none" w="med" len="med"/>
          </a:ln>
        </p:spPr>
      </p:cxnSp>
      <p:pic>
        <p:nvPicPr>
          <p:cNvPr id="4" name="תמונה 3">
            <a:extLst>
              <a:ext uri="{FF2B5EF4-FFF2-40B4-BE49-F238E27FC236}">
                <a16:creationId xmlns:a16="http://schemas.microsoft.com/office/drawing/2014/main" id="{304B5414-528D-F02C-B76E-6C825185257A}"/>
              </a:ext>
            </a:extLst>
          </p:cNvPr>
          <p:cNvPicPr>
            <a:picLocks noChangeAspect="1"/>
          </p:cNvPicPr>
          <p:nvPr/>
        </p:nvPicPr>
        <p:blipFill>
          <a:blip r:embed="rId3"/>
          <a:stretch>
            <a:fillRect/>
          </a:stretch>
        </p:blipFill>
        <p:spPr>
          <a:xfrm>
            <a:off x="0" y="1065847"/>
            <a:ext cx="9144000" cy="3011805"/>
          </a:xfrm>
          <a:prstGeom prst="rect">
            <a:avLst/>
          </a:prstGeom>
        </p:spPr>
      </p:pic>
    </p:spTree>
    <p:extLst>
      <p:ext uri="{BB962C8B-B14F-4D97-AF65-F5344CB8AC3E}">
        <p14:creationId xmlns:p14="http://schemas.microsoft.com/office/powerpoint/2010/main" val="1335684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Instances (servers)</a:t>
            </a:r>
            <a:endParaRPr dirty="0"/>
          </a:p>
        </p:txBody>
      </p:sp>
      <p:cxnSp>
        <p:nvCxnSpPr>
          <p:cNvPr id="1468" name="Google Shape;1468;p68"/>
          <p:cNvCxnSpPr>
            <a:cxnSpLocks/>
          </p:cNvCxnSpPr>
          <p:nvPr/>
        </p:nvCxnSpPr>
        <p:spPr>
          <a:xfrm>
            <a:off x="2821172" y="739704"/>
            <a:ext cx="3501656" cy="0"/>
          </a:xfrm>
          <a:prstGeom prst="straightConnector1">
            <a:avLst/>
          </a:prstGeom>
          <a:noFill/>
          <a:ln w="76200" cap="flat" cmpd="sng">
            <a:solidFill>
              <a:schemeClr val="accent5"/>
            </a:solidFill>
            <a:prstDash val="solid"/>
            <a:round/>
            <a:headEnd type="none" w="med" len="med"/>
            <a:tailEnd type="none" w="med" len="med"/>
          </a:ln>
        </p:spPr>
      </p:cxnSp>
      <p:pic>
        <p:nvPicPr>
          <p:cNvPr id="3" name="תמונה 2">
            <a:extLst>
              <a:ext uri="{FF2B5EF4-FFF2-40B4-BE49-F238E27FC236}">
                <a16:creationId xmlns:a16="http://schemas.microsoft.com/office/drawing/2014/main" id="{C31AE27F-F5D5-8CEC-37C2-E5DBCF3A731B}"/>
              </a:ext>
            </a:extLst>
          </p:cNvPr>
          <p:cNvPicPr>
            <a:picLocks noChangeAspect="1"/>
          </p:cNvPicPr>
          <p:nvPr/>
        </p:nvPicPr>
        <p:blipFill>
          <a:blip r:embed="rId3"/>
          <a:stretch>
            <a:fillRect/>
          </a:stretch>
        </p:blipFill>
        <p:spPr>
          <a:xfrm>
            <a:off x="0" y="1674495"/>
            <a:ext cx="9144000" cy="1794510"/>
          </a:xfrm>
          <a:prstGeom prst="rect">
            <a:avLst/>
          </a:prstGeom>
        </p:spPr>
      </p:pic>
      <p:sp>
        <p:nvSpPr>
          <p:cNvPr id="7" name="מלבן 6">
            <a:extLst>
              <a:ext uri="{FF2B5EF4-FFF2-40B4-BE49-F238E27FC236}">
                <a16:creationId xmlns:a16="http://schemas.microsoft.com/office/drawing/2014/main" id="{2C4AA575-AA75-8CD8-DFAD-6ACAB31AF3D6}"/>
              </a:ext>
            </a:extLst>
          </p:cNvPr>
          <p:cNvSpPr/>
          <p:nvPr/>
        </p:nvSpPr>
        <p:spPr>
          <a:xfrm>
            <a:off x="1672856" y="2757377"/>
            <a:ext cx="1226288" cy="6025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מלבן 7">
            <a:extLst>
              <a:ext uri="{FF2B5EF4-FFF2-40B4-BE49-F238E27FC236}">
                <a16:creationId xmlns:a16="http://schemas.microsoft.com/office/drawing/2014/main" id="{6327D1D4-EDBE-CD19-E29F-6BF4AA15792B}"/>
              </a:ext>
            </a:extLst>
          </p:cNvPr>
          <p:cNvSpPr/>
          <p:nvPr/>
        </p:nvSpPr>
        <p:spPr>
          <a:xfrm>
            <a:off x="669851" y="2123990"/>
            <a:ext cx="1226288" cy="262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651241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Load Balancer</a:t>
            </a:r>
            <a:endParaRPr dirty="0"/>
          </a:p>
        </p:txBody>
      </p:sp>
      <p:cxnSp>
        <p:nvCxnSpPr>
          <p:cNvPr id="1468" name="Google Shape;1468;p68"/>
          <p:cNvCxnSpPr>
            <a:cxnSpLocks/>
          </p:cNvCxnSpPr>
          <p:nvPr/>
        </p:nvCxnSpPr>
        <p:spPr>
          <a:xfrm>
            <a:off x="3402418" y="801193"/>
            <a:ext cx="2523461" cy="0"/>
          </a:xfrm>
          <a:prstGeom prst="straightConnector1">
            <a:avLst/>
          </a:prstGeom>
          <a:noFill/>
          <a:ln w="76200" cap="flat" cmpd="sng">
            <a:solidFill>
              <a:schemeClr val="accent5"/>
            </a:solidFill>
            <a:prstDash val="solid"/>
            <a:round/>
            <a:headEnd type="none" w="med" len="med"/>
            <a:tailEnd type="none" w="med" len="med"/>
          </a:ln>
        </p:spPr>
      </p:cxnSp>
      <p:pic>
        <p:nvPicPr>
          <p:cNvPr id="3" name="תמונה 2">
            <a:extLst>
              <a:ext uri="{FF2B5EF4-FFF2-40B4-BE49-F238E27FC236}">
                <a16:creationId xmlns:a16="http://schemas.microsoft.com/office/drawing/2014/main" id="{A15202C0-A657-4B9E-5AC3-0CD6A8CAB2FA}"/>
              </a:ext>
            </a:extLst>
          </p:cNvPr>
          <p:cNvPicPr>
            <a:picLocks noChangeAspect="1"/>
          </p:cNvPicPr>
          <p:nvPr/>
        </p:nvPicPr>
        <p:blipFill>
          <a:blip r:embed="rId3"/>
          <a:stretch>
            <a:fillRect/>
          </a:stretch>
        </p:blipFill>
        <p:spPr>
          <a:xfrm>
            <a:off x="0" y="1291590"/>
            <a:ext cx="9144000" cy="2560320"/>
          </a:xfrm>
          <a:prstGeom prst="rect">
            <a:avLst/>
          </a:prstGeom>
        </p:spPr>
      </p:pic>
      <p:sp>
        <p:nvSpPr>
          <p:cNvPr id="6" name="מלבן 5">
            <a:extLst>
              <a:ext uri="{FF2B5EF4-FFF2-40B4-BE49-F238E27FC236}">
                <a16:creationId xmlns:a16="http://schemas.microsoft.com/office/drawing/2014/main" id="{81B112F9-5ECF-D954-6DA7-447C15ED3D97}"/>
              </a:ext>
            </a:extLst>
          </p:cNvPr>
          <p:cNvSpPr/>
          <p:nvPr/>
        </p:nvSpPr>
        <p:spPr>
          <a:xfrm>
            <a:off x="5256028" y="3456604"/>
            <a:ext cx="1226288" cy="262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מלבן 6">
            <a:extLst>
              <a:ext uri="{FF2B5EF4-FFF2-40B4-BE49-F238E27FC236}">
                <a16:creationId xmlns:a16="http://schemas.microsoft.com/office/drawing/2014/main" id="{DCE5C47A-2A75-713C-47F3-CDE0F12523FA}"/>
              </a:ext>
            </a:extLst>
          </p:cNvPr>
          <p:cNvSpPr/>
          <p:nvPr/>
        </p:nvSpPr>
        <p:spPr>
          <a:xfrm>
            <a:off x="2906233" y="3456604"/>
            <a:ext cx="623777" cy="262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2109419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Target Group</a:t>
            </a:r>
            <a:endParaRPr dirty="0"/>
          </a:p>
        </p:txBody>
      </p:sp>
      <p:cxnSp>
        <p:nvCxnSpPr>
          <p:cNvPr id="1468" name="Google Shape;1468;p68"/>
          <p:cNvCxnSpPr>
            <a:cxnSpLocks/>
          </p:cNvCxnSpPr>
          <p:nvPr/>
        </p:nvCxnSpPr>
        <p:spPr>
          <a:xfrm>
            <a:off x="3402418" y="801193"/>
            <a:ext cx="2324987" cy="0"/>
          </a:xfrm>
          <a:prstGeom prst="straightConnector1">
            <a:avLst/>
          </a:prstGeom>
          <a:noFill/>
          <a:ln w="76200" cap="flat" cmpd="sng">
            <a:solidFill>
              <a:schemeClr val="accent5"/>
            </a:solidFill>
            <a:prstDash val="solid"/>
            <a:round/>
            <a:headEnd type="none" w="med" len="med"/>
            <a:tailEnd type="none" w="med" len="med"/>
          </a:ln>
        </p:spPr>
      </p:cxnSp>
      <p:pic>
        <p:nvPicPr>
          <p:cNvPr id="4" name="תמונה 3">
            <a:extLst>
              <a:ext uri="{FF2B5EF4-FFF2-40B4-BE49-F238E27FC236}">
                <a16:creationId xmlns:a16="http://schemas.microsoft.com/office/drawing/2014/main" id="{7D4E93DC-2C1F-08D9-072E-3BF502E0740E}"/>
              </a:ext>
            </a:extLst>
          </p:cNvPr>
          <p:cNvPicPr>
            <a:picLocks noChangeAspect="1"/>
          </p:cNvPicPr>
          <p:nvPr/>
        </p:nvPicPr>
        <p:blipFill>
          <a:blip r:embed="rId3"/>
          <a:stretch>
            <a:fillRect/>
          </a:stretch>
        </p:blipFill>
        <p:spPr>
          <a:xfrm>
            <a:off x="559980" y="943236"/>
            <a:ext cx="8208335" cy="4140079"/>
          </a:xfrm>
          <a:prstGeom prst="rect">
            <a:avLst/>
          </a:prstGeom>
        </p:spPr>
      </p:pic>
      <p:sp>
        <p:nvSpPr>
          <p:cNvPr id="6" name="מלבן 5">
            <a:extLst>
              <a:ext uri="{FF2B5EF4-FFF2-40B4-BE49-F238E27FC236}">
                <a16:creationId xmlns:a16="http://schemas.microsoft.com/office/drawing/2014/main" id="{D3DDAE46-DF87-46BC-AA50-AD3B299B4AC4}"/>
              </a:ext>
            </a:extLst>
          </p:cNvPr>
          <p:cNvSpPr/>
          <p:nvPr/>
        </p:nvSpPr>
        <p:spPr>
          <a:xfrm>
            <a:off x="1378688" y="4484416"/>
            <a:ext cx="1194391" cy="504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מלבן 6">
            <a:extLst>
              <a:ext uri="{FF2B5EF4-FFF2-40B4-BE49-F238E27FC236}">
                <a16:creationId xmlns:a16="http://schemas.microsoft.com/office/drawing/2014/main" id="{D0CD202D-E5E0-146B-D8C9-EA25545849C8}"/>
              </a:ext>
            </a:extLst>
          </p:cNvPr>
          <p:cNvSpPr/>
          <p:nvPr/>
        </p:nvSpPr>
        <p:spPr>
          <a:xfrm>
            <a:off x="6992679" y="1315915"/>
            <a:ext cx="1226288" cy="2621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164984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SNS</a:t>
            </a:r>
            <a:endParaRPr dirty="0"/>
          </a:p>
        </p:txBody>
      </p:sp>
      <p:cxnSp>
        <p:nvCxnSpPr>
          <p:cNvPr id="1468" name="Google Shape;1468;p68"/>
          <p:cNvCxnSpPr>
            <a:cxnSpLocks/>
          </p:cNvCxnSpPr>
          <p:nvPr/>
        </p:nvCxnSpPr>
        <p:spPr>
          <a:xfrm>
            <a:off x="4285057" y="746999"/>
            <a:ext cx="588335" cy="0"/>
          </a:xfrm>
          <a:prstGeom prst="straightConnector1">
            <a:avLst/>
          </a:prstGeom>
          <a:noFill/>
          <a:ln w="76200" cap="flat" cmpd="sng">
            <a:solidFill>
              <a:schemeClr val="accent5"/>
            </a:solidFill>
            <a:prstDash val="solid"/>
            <a:round/>
            <a:headEnd type="none" w="med" len="med"/>
            <a:tailEnd type="none" w="med" len="med"/>
          </a:ln>
        </p:spPr>
      </p:cxnSp>
      <p:pic>
        <p:nvPicPr>
          <p:cNvPr id="4" name="תמונה 3">
            <a:extLst>
              <a:ext uri="{FF2B5EF4-FFF2-40B4-BE49-F238E27FC236}">
                <a16:creationId xmlns:a16="http://schemas.microsoft.com/office/drawing/2014/main" id="{131AEAE5-4071-4F38-A4AA-17E61F6C1295}"/>
              </a:ext>
            </a:extLst>
          </p:cNvPr>
          <p:cNvPicPr>
            <a:picLocks noChangeAspect="1"/>
          </p:cNvPicPr>
          <p:nvPr/>
        </p:nvPicPr>
        <p:blipFill>
          <a:blip r:embed="rId3"/>
          <a:stretch>
            <a:fillRect/>
          </a:stretch>
        </p:blipFill>
        <p:spPr>
          <a:xfrm>
            <a:off x="2389897" y="1077435"/>
            <a:ext cx="6661208" cy="3813542"/>
          </a:xfrm>
          <a:prstGeom prst="rect">
            <a:avLst/>
          </a:prstGeom>
        </p:spPr>
      </p:pic>
      <p:pic>
        <p:nvPicPr>
          <p:cNvPr id="7" name="תמונה 6">
            <a:extLst>
              <a:ext uri="{FF2B5EF4-FFF2-40B4-BE49-F238E27FC236}">
                <a16:creationId xmlns:a16="http://schemas.microsoft.com/office/drawing/2014/main" id="{343A500A-5FDD-862F-5C74-A0262DA79C08}"/>
              </a:ext>
            </a:extLst>
          </p:cNvPr>
          <p:cNvPicPr>
            <a:picLocks noChangeAspect="1"/>
          </p:cNvPicPr>
          <p:nvPr/>
        </p:nvPicPr>
        <p:blipFill>
          <a:blip r:embed="rId4"/>
          <a:stretch>
            <a:fillRect/>
          </a:stretch>
        </p:blipFill>
        <p:spPr>
          <a:xfrm>
            <a:off x="331603" y="2145482"/>
            <a:ext cx="1851616" cy="582433"/>
          </a:xfrm>
          <a:prstGeom prst="rect">
            <a:avLst/>
          </a:prstGeom>
        </p:spPr>
      </p:pic>
    </p:spTree>
    <p:extLst>
      <p:ext uri="{BB962C8B-B14F-4D97-AF65-F5344CB8AC3E}">
        <p14:creationId xmlns:p14="http://schemas.microsoft.com/office/powerpoint/2010/main" val="215811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cxnSp>
        <p:nvCxnSpPr>
          <p:cNvPr id="22" name="מחבר ישר 21">
            <a:extLst>
              <a:ext uri="{FF2B5EF4-FFF2-40B4-BE49-F238E27FC236}">
                <a16:creationId xmlns:a16="http://schemas.microsoft.com/office/drawing/2014/main" id="{7E27CB08-0C49-2ACB-8CC2-F416F6C3D03C}"/>
              </a:ext>
            </a:extLst>
          </p:cNvPr>
          <p:cNvCxnSpPr>
            <a:cxnSpLocks/>
          </p:cNvCxnSpPr>
          <p:nvPr/>
        </p:nvCxnSpPr>
        <p:spPr>
          <a:xfrm>
            <a:off x="4040273" y="1769779"/>
            <a:ext cx="566945" cy="549327"/>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23" name="מחבר ישר 22">
            <a:extLst>
              <a:ext uri="{FF2B5EF4-FFF2-40B4-BE49-F238E27FC236}">
                <a16:creationId xmlns:a16="http://schemas.microsoft.com/office/drawing/2014/main" id="{8B49EC21-1570-0B08-1491-04FC4D70A575}"/>
              </a:ext>
            </a:extLst>
          </p:cNvPr>
          <p:cNvCxnSpPr>
            <a:cxnSpLocks/>
          </p:cNvCxnSpPr>
          <p:nvPr/>
        </p:nvCxnSpPr>
        <p:spPr>
          <a:xfrm flipH="1">
            <a:off x="5157010" y="1769779"/>
            <a:ext cx="498993" cy="518790"/>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3AB79FD4-B01E-9393-97BE-3915AB356EA2}"/>
              </a:ext>
            </a:extLst>
          </p:cNvPr>
          <p:cNvCxnSpPr>
            <a:cxnSpLocks/>
          </p:cNvCxnSpPr>
          <p:nvPr/>
        </p:nvCxnSpPr>
        <p:spPr>
          <a:xfrm flipH="1" flipV="1">
            <a:off x="5487361" y="2739948"/>
            <a:ext cx="475498" cy="22103"/>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מחבר ישר 24">
            <a:extLst>
              <a:ext uri="{FF2B5EF4-FFF2-40B4-BE49-F238E27FC236}">
                <a16:creationId xmlns:a16="http://schemas.microsoft.com/office/drawing/2014/main" id="{9BE69837-78AC-EC1E-35D7-C7A64B4A5801}"/>
              </a:ext>
            </a:extLst>
          </p:cNvPr>
          <p:cNvCxnSpPr>
            <a:cxnSpLocks/>
          </p:cNvCxnSpPr>
          <p:nvPr/>
        </p:nvCxnSpPr>
        <p:spPr>
          <a:xfrm>
            <a:off x="3675431" y="2774801"/>
            <a:ext cx="504819" cy="0"/>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26" name="מחבר ישר 25">
            <a:extLst>
              <a:ext uri="{FF2B5EF4-FFF2-40B4-BE49-F238E27FC236}">
                <a16:creationId xmlns:a16="http://schemas.microsoft.com/office/drawing/2014/main" id="{6C08F0A6-A88D-D63D-3251-36130B4DAEE5}"/>
              </a:ext>
            </a:extLst>
          </p:cNvPr>
          <p:cNvCxnSpPr>
            <a:cxnSpLocks/>
          </p:cNvCxnSpPr>
          <p:nvPr/>
        </p:nvCxnSpPr>
        <p:spPr>
          <a:xfrm>
            <a:off x="5223588" y="3196985"/>
            <a:ext cx="305340" cy="410405"/>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27" name="מחבר ישר 26">
            <a:extLst>
              <a:ext uri="{FF2B5EF4-FFF2-40B4-BE49-F238E27FC236}">
                <a16:creationId xmlns:a16="http://schemas.microsoft.com/office/drawing/2014/main" id="{EF18D403-55D0-1C1B-894C-1D9720053BA0}"/>
              </a:ext>
            </a:extLst>
          </p:cNvPr>
          <p:cNvCxnSpPr>
            <a:cxnSpLocks/>
          </p:cNvCxnSpPr>
          <p:nvPr/>
        </p:nvCxnSpPr>
        <p:spPr>
          <a:xfrm flipH="1">
            <a:off x="4311906" y="3218603"/>
            <a:ext cx="242274" cy="361613"/>
          </a:xfrm>
          <a:prstGeom prst="line">
            <a:avLst/>
          </a:prstGeom>
          <a:ln w="38100">
            <a:solidFill>
              <a:schemeClr val="accent4">
                <a:lumMod val="25000"/>
              </a:schemeClr>
            </a:solidFill>
          </a:ln>
        </p:spPr>
        <p:style>
          <a:lnRef idx="1">
            <a:schemeClr val="accent1"/>
          </a:lnRef>
          <a:fillRef idx="0">
            <a:schemeClr val="accent1"/>
          </a:fillRef>
          <a:effectRef idx="0">
            <a:schemeClr val="accent1"/>
          </a:effectRef>
          <a:fontRef idx="minor">
            <a:schemeClr val="tx1"/>
          </a:fontRef>
        </p:style>
      </p:cxnSp>
      <p:cxnSp>
        <p:nvCxnSpPr>
          <p:cNvPr id="1528" name="Google Shape;1528;p70"/>
          <p:cNvCxnSpPr>
            <a:cxnSpLocks/>
          </p:cNvCxnSpPr>
          <p:nvPr/>
        </p:nvCxnSpPr>
        <p:spPr>
          <a:xfrm>
            <a:off x="3436820" y="765751"/>
            <a:ext cx="2270360" cy="0"/>
          </a:xfrm>
          <a:prstGeom prst="straightConnector1">
            <a:avLst/>
          </a:prstGeom>
          <a:noFill/>
          <a:ln w="76200" cap="flat" cmpd="sng">
            <a:solidFill>
              <a:schemeClr val="accent5"/>
            </a:solidFill>
            <a:prstDash val="solid"/>
            <a:round/>
            <a:headEnd type="none" w="med" len="med"/>
            <a:tailEnd type="none" w="med" len="med"/>
          </a:ln>
        </p:spPr>
      </p:cxnSp>
      <p:sp>
        <p:nvSpPr>
          <p:cNvPr id="1529" name="Google Shape;1529;p70"/>
          <p:cNvSpPr txBox="1">
            <a:spLocks noGrp="1"/>
          </p:cNvSpPr>
          <p:nvPr>
            <p:ph type="body" idx="1"/>
          </p:nvPr>
        </p:nvSpPr>
        <p:spPr>
          <a:xfrm>
            <a:off x="727675" y="102571"/>
            <a:ext cx="7703100" cy="585300"/>
          </a:xfrm>
          <a:prstGeom prst="rect">
            <a:avLst/>
          </a:prstGeom>
        </p:spPr>
        <p:txBody>
          <a:bodyPr spcFirstLastPara="1" wrap="square" lIns="0" tIns="0" rIns="0" bIns="0" anchor="b" anchorCtr="0">
            <a:noAutofit/>
          </a:bodyPr>
          <a:lstStyle/>
          <a:p>
            <a:pPr marL="0" lvl="0" indent="0" algn="ctr" rtl="0">
              <a:spcBef>
                <a:spcPts val="0"/>
              </a:spcBef>
              <a:spcAft>
                <a:spcPts val="0"/>
              </a:spcAft>
              <a:buClr>
                <a:schemeClr val="dk1"/>
              </a:buClr>
              <a:buSzPts val="1100"/>
              <a:buFont typeface="Arial"/>
              <a:buNone/>
            </a:pPr>
            <a:r>
              <a:rPr lang="en" dirty="0"/>
              <a:t>Design Goals</a:t>
            </a:r>
            <a:endParaRPr dirty="0"/>
          </a:p>
        </p:txBody>
      </p:sp>
      <p:sp>
        <p:nvSpPr>
          <p:cNvPr id="4" name="מלבן: פינות מעוגלות 3">
            <a:extLst>
              <a:ext uri="{FF2B5EF4-FFF2-40B4-BE49-F238E27FC236}">
                <a16:creationId xmlns:a16="http://schemas.microsoft.com/office/drawing/2014/main" id="{E505413D-A2E2-88AF-C62B-4F07B1C2690F}"/>
              </a:ext>
            </a:extLst>
          </p:cNvPr>
          <p:cNvSpPr/>
          <p:nvPr/>
        </p:nvSpPr>
        <p:spPr>
          <a:xfrm>
            <a:off x="5528928" y="1197551"/>
            <a:ext cx="1757917" cy="6592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Modularity</a:t>
            </a:r>
            <a:endParaRPr lang="en-IL" sz="1600" b="1" dirty="0"/>
          </a:p>
        </p:txBody>
      </p:sp>
      <p:sp>
        <p:nvSpPr>
          <p:cNvPr id="5" name="מלבן: פינות מעוגלות 4">
            <a:extLst>
              <a:ext uri="{FF2B5EF4-FFF2-40B4-BE49-F238E27FC236}">
                <a16:creationId xmlns:a16="http://schemas.microsoft.com/office/drawing/2014/main" id="{8D8A4D59-2D21-6D91-17CC-DAFFA4B6D0F9}"/>
              </a:ext>
            </a:extLst>
          </p:cNvPr>
          <p:cNvSpPr/>
          <p:nvPr/>
        </p:nvSpPr>
        <p:spPr>
          <a:xfrm>
            <a:off x="5858539" y="2400300"/>
            <a:ext cx="1757917" cy="6592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Reusability</a:t>
            </a:r>
            <a:endParaRPr lang="en-IL" sz="1600" b="1" dirty="0"/>
          </a:p>
        </p:txBody>
      </p:sp>
      <p:sp>
        <p:nvSpPr>
          <p:cNvPr id="6" name="מלבן: פינות מעוגלות 5">
            <a:extLst>
              <a:ext uri="{FF2B5EF4-FFF2-40B4-BE49-F238E27FC236}">
                <a16:creationId xmlns:a16="http://schemas.microsoft.com/office/drawing/2014/main" id="{8E16B95F-A4FC-DF2C-19E8-B5F52CDEC184}"/>
              </a:ext>
            </a:extLst>
          </p:cNvPr>
          <p:cNvSpPr/>
          <p:nvPr/>
        </p:nvSpPr>
        <p:spPr>
          <a:xfrm>
            <a:off x="5528929" y="3607390"/>
            <a:ext cx="1757917" cy="6592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Efficiency</a:t>
            </a:r>
            <a:endParaRPr lang="en-IL" sz="1600" b="1" dirty="0"/>
          </a:p>
        </p:txBody>
      </p:sp>
      <p:sp>
        <p:nvSpPr>
          <p:cNvPr id="7" name="מלבן: פינות מעוגלות 6">
            <a:extLst>
              <a:ext uri="{FF2B5EF4-FFF2-40B4-BE49-F238E27FC236}">
                <a16:creationId xmlns:a16="http://schemas.microsoft.com/office/drawing/2014/main" id="{F1EC0CBE-D333-E998-DFCC-65B0AAE3451E}"/>
              </a:ext>
            </a:extLst>
          </p:cNvPr>
          <p:cNvSpPr/>
          <p:nvPr/>
        </p:nvSpPr>
        <p:spPr>
          <a:xfrm>
            <a:off x="2034365" y="2400300"/>
            <a:ext cx="1757917" cy="6592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Usability</a:t>
            </a:r>
            <a:endParaRPr lang="en-IL" sz="1600" b="1" dirty="0"/>
          </a:p>
        </p:txBody>
      </p:sp>
      <p:sp>
        <p:nvSpPr>
          <p:cNvPr id="8" name="מלבן: פינות מעוגלות 7">
            <a:extLst>
              <a:ext uri="{FF2B5EF4-FFF2-40B4-BE49-F238E27FC236}">
                <a16:creationId xmlns:a16="http://schemas.microsoft.com/office/drawing/2014/main" id="{F29B787E-D658-0616-A75E-78520D38C1E7}"/>
              </a:ext>
            </a:extLst>
          </p:cNvPr>
          <p:cNvSpPr/>
          <p:nvPr/>
        </p:nvSpPr>
        <p:spPr>
          <a:xfrm>
            <a:off x="2477383" y="1214476"/>
            <a:ext cx="1757917" cy="6592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User Friendly</a:t>
            </a:r>
            <a:endParaRPr lang="en-IL" sz="1600" b="1" dirty="0"/>
          </a:p>
        </p:txBody>
      </p:sp>
      <p:sp>
        <p:nvSpPr>
          <p:cNvPr id="9" name="מלבן: פינות מעוגלות 8">
            <a:extLst>
              <a:ext uri="{FF2B5EF4-FFF2-40B4-BE49-F238E27FC236}">
                <a16:creationId xmlns:a16="http://schemas.microsoft.com/office/drawing/2014/main" id="{DAEC5200-7A16-8025-15CC-61CBF798528B}"/>
              </a:ext>
            </a:extLst>
          </p:cNvPr>
          <p:cNvSpPr/>
          <p:nvPr/>
        </p:nvSpPr>
        <p:spPr>
          <a:xfrm>
            <a:off x="2477383" y="3586124"/>
            <a:ext cx="1853608" cy="65921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a:t>Responsiveness</a:t>
            </a:r>
            <a:endParaRPr lang="en-IL" sz="1600" b="1" dirty="0"/>
          </a:p>
        </p:txBody>
      </p:sp>
      <p:grpSp>
        <p:nvGrpSpPr>
          <p:cNvPr id="10" name="Google Shape;4320;p85">
            <a:extLst>
              <a:ext uri="{FF2B5EF4-FFF2-40B4-BE49-F238E27FC236}">
                <a16:creationId xmlns:a16="http://schemas.microsoft.com/office/drawing/2014/main" id="{15D17835-61E7-2845-D478-8886F946FADF}"/>
              </a:ext>
            </a:extLst>
          </p:cNvPr>
          <p:cNvGrpSpPr/>
          <p:nvPr/>
        </p:nvGrpSpPr>
        <p:grpSpPr>
          <a:xfrm>
            <a:off x="4143784" y="2119429"/>
            <a:ext cx="1427676" cy="1188034"/>
            <a:chOff x="6644304" y="3073628"/>
            <a:chExt cx="576302" cy="511871"/>
          </a:xfrm>
          <a:scene3d>
            <a:camera prst="orthographicFront">
              <a:rot lat="0" lon="0" rev="0"/>
            </a:camera>
            <a:lightRig rig="contrasting" dir="t">
              <a:rot lat="0" lon="0" rev="7800000"/>
            </a:lightRig>
          </a:scene3d>
        </p:grpSpPr>
        <p:sp>
          <p:nvSpPr>
            <p:cNvPr id="11" name="Google Shape;4321;p85">
              <a:extLst>
                <a:ext uri="{FF2B5EF4-FFF2-40B4-BE49-F238E27FC236}">
                  <a16:creationId xmlns:a16="http://schemas.microsoft.com/office/drawing/2014/main" id="{A6295BD6-CB8C-FD55-00C5-8F5D7FEA80B1}"/>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322;p85">
              <a:extLst>
                <a:ext uri="{FF2B5EF4-FFF2-40B4-BE49-F238E27FC236}">
                  <a16:creationId xmlns:a16="http://schemas.microsoft.com/office/drawing/2014/main" id="{9DDCB4B9-6327-322F-43C2-E6FEF06FF604}"/>
                </a:ext>
              </a:extLst>
            </p:cNvPr>
            <p:cNvGrpSpPr/>
            <p:nvPr/>
          </p:nvGrpSpPr>
          <p:grpSpPr>
            <a:xfrm>
              <a:off x="6712169" y="3085440"/>
              <a:ext cx="481622" cy="494913"/>
              <a:chOff x="6712169" y="3085440"/>
              <a:chExt cx="481622" cy="494913"/>
            </a:xfrm>
          </p:grpSpPr>
          <p:sp>
            <p:nvSpPr>
              <p:cNvPr id="16" name="Google Shape;4323;p85">
                <a:extLst>
                  <a:ext uri="{FF2B5EF4-FFF2-40B4-BE49-F238E27FC236}">
                    <a16:creationId xmlns:a16="http://schemas.microsoft.com/office/drawing/2014/main" id="{7F46E315-D1EE-E148-8EA1-D4162FF67306}"/>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24;p85">
                <a:extLst>
                  <a:ext uri="{FF2B5EF4-FFF2-40B4-BE49-F238E27FC236}">
                    <a16:creationId xmlns:a16="http://schemas.microsoft.com/office/drawing/2014/main" id="{060E91DA-16A6-4749-677F-BE2C3485DB58}"/>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25;p85">
                <a:extLst>
                  <a:ext uri="{FF2B5EF4-FFF2-40B4-BE49-F238E27FC236}">
                    <a16:creationId xmlns:a16="http://schemas.microsoft.com/office/drawing/2014/main" id="{544E212B-9114-F5C3-1A79-6C5865FF08E8}"/>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26;p85">
                <a:extLst>
                  <a:ext uri="{FF2B5EF4-FFF2-40B4-BE49-F238E27FC236}">
                    <a16:creationId xmlns:a16="http://schemas.microsoft.com/office/drawing/2014/main" id="{546AEAD5-FEC0-8CD7-2FDA-6C00D0BC4295}"/>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27;p85">
                <a:extLst>
                  <a:ext uri="{FF2B5EF4-FFF2-40B4-BE49-F238E27FC236}">
                    <a16:creationId xmlns:a16="http://schemas.microsoft.com/office/drawing/2014/main" id="{10333C5D-CCAE-BD85-8E1E-66DE469C1D0C}"/>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4328;p85">
              <a:extLst>
                <a:ext uri="{FF2B5EF4-FFF2-40B4-BE49-F238E27FC236}">
                  <a16:creationId xmlns:a16="http://schemas.microsoft.com/office/drawing/2014/main" id="{AED4444A-28F4-F150-3812-D8CDBAEF3F36}"/>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329;p85">
              <a:extLst>
                <a:ext uri="{FF2B5EF4-FFF2-40B4-BE49-F238E27FC236}">
                  <a16:creationId xmlns:a16="http://schemas.microsoft.com/office/drawing/2014/main" id="{64A69367-1DAF-1A63-D372-76E785762AA7}"/>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330;p85">
              <a:extLst>
                <a:ext uri="{FF2B5EF4-FFF2-40B4-BE49-F238E27FC236}">
                  <a16:creationId xmlns:a16="http://schemas.microsoft.com/office/drawing/2014/main" id="{F30E92E7-B906-66F4-B911-5B65AA2CB713}"/>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7599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47"/>
          <p:cNvSpPr txBox="1">
            <a:spLocks noGrp="1"/>
          </p:cNvSpPr>
          <p:nvPr>
            <p:ph type="title"/>
          </p:nvPr>
        </p:nvSpPr>
        <p:spPr>
          <a:xfrm>
            <a:off x="676656" y="448056"/>
            <a:ext cx="7699200" cy="58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Introduction</a:t>
            </a:r>
            <a:endParaRPr/>
          </a:p>
        </p:txBody>
      </p:sp>
      <p:sp>
        <p:nvSpPr>
          <p:cNvPr id="724" name="Google Shape;724;p47"/>
          <p:cNvSpPr txBox="1">
            <a:spLocks noGrp="1"/>
          </p:cNvSpPr>
          <p:nvPr>
            <p:ph type="subTitle" idx="1"/>
          </p:nvPr>
        </p:nvSpPr>
        <p:spPr>
          <a:xfrm>
            <a:off x="704400" y="1766900"/>
            <a:ext cx="5655760" cy="216502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dirty="0"/>
              <a:t>Yoga Time is a mobile application that provides the ultimate solution for joining Yoga sessions and increasing the convinency of finding instructors.</a:t>
            </a:r>
          </a:p>
          <a:p>
            <a:pPr marL="0" lvl="0" indent="0" algn="l" rtl="0">
              <a:spcBef>
                <a:spcPts val="0"/>
              </a:spcBef>
              <a:spcAft>
                <a:spcPts val="0"/>
              </a:spcAft>
              <a:buClr>
                <a:schemeClr val="dk1"/>
              </a:buClr>
              <a:buSzPts val="1100"/>
              <a:buFont typeface="Arial"/>
              <a:buNone/>
            </a:pPr>
            <a:r>
              <a:rPr lang="en" dirty="0"/>
              <a:t>Our app connects individuals seeking flexible, short-term, and long-term Yoga sessions with instructors of all the various types of Yoga. </a:t>
            </a:r>
          </a:p>
          <a:p>
            <a:pPr marL="0" lvl="0" indent="0" algn="l" rtl="0">
              <a:spcBef>
                <a:spcPts val="0"/>
              </a:spcBef>
              <a:spcAft>
                <a:spcPts val="0"/>
              </a:spcAft>
              <a:buClr>
                <a:schemeClr val="dk1"/>
              </a:buClr>
              <a:buSzPts val="1100"/>
              <a:buFont typeface="Arial"/>
              <a:buNone/>
            </a:pPr>
            <a:r>
              <a:rPr lang="en" dirty="0"/>
              <a:t>In addition, we provide an easy way for instructors to gain new clients in a user friendly way.</a:t>
            </a:r>
            <a:endParaRPr dirty="0"/>
          </a:p>
        </p:txBody>
      </p:sp>
      <p:cxnSp>
        <p:nvCxnSpPr>
          <p:cNvPr id="725" name="Google Shape;725;p47"/>
          <p:cNvCxnSpPr/>
          <p:nvPr/>
        </p:nvCxnSpPr>
        <p:spPr>
          <a:xfrm>
            <a:off x="709625" y="1084725"/>
            <a:ext cx="2657400" cy="0"/>
          </a:xfrm>
          <a:prstGeom prst="straightConnector1">
            <a:avLst/>
          </a:prstGeom>
          <a:noFill/>
          <a:ln w="76200" cap="flat" cmpd="sng">
            <a:solidFill>
              <a:schemeClr val="accent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64" name="Google Shape;1564;p72"/>
          <p:cNvSpPr txBox="1">
            <a:spLocks noGrp="1"/>
          </p:cNvSpPr>
          <p:nvPr>
            <p:ph type="title"/>
          </p:nvPr>
        </p:nvSpPr>
        <p:spPr>
          <a:xfrm>
            <a:off x="3144810" y="296169"/>
            <a:ext cx="7703100" cy="818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Future Work</a:t>
            </a:r>
            <a:endParaRPr dirty="0"/>
          </a:p>
        </p:txBody>
      </p:sp>
      <p:cxnSp>
        <p:nvCxnSpPr>
          <p:cNvPr id="1571" name="Google Shape;1571;p72"/>
          <p:cNvCxnSpPr/>
          <p:nvPr/>
        </p:nvCxnSpPr>
        <p:spPr>
          <a:xfrm>
            <a:off x="3145510" y="935869"/>
            <a:ext cx="2853000" cy="0"/>
          </a:xfrm>
          <a:prstGeom prst="straightConnector1">
            <a:avLst/>
          </a:prstGeom>
          <a:noFill/>
          <a:ln w="76200" cap="flat" cmpd="sng">
            <a:solidFill>
              <a:schemeClr val="accent5"/>
            </a:solidFill>
            <a:prstDash val="solid"/>
            <a:round/>
            <a:headEnd type="none" w="med" len="med"/>
            <a:tailEnd type="none" w="med" len="med"/>
          </a:ln>
        </p:spPr>
      </p:cxnSp>
      <p:sp>
        <p:nvSpPr>
          <p:cNvPr id="20" name="מלבן: פינות מעוגלות 19">
            <a:extLst>
              <a:ext uri="{FF2B5EF4-FFF2-40B4-BE49-F238E27FC236}">
                <a16:creationId xmlns:a16="http://schemas.microsoft.com/office/drawing/2014/main" id="{80F5EA7C-58FD-C37B-608C-01AD9A6547C2}"/>
              </a:ext>
            </a:extLst>
          </p:cNvPr>
          <p:cNvSpPr/>
          <p:nvPr/>
        </p:nvSpPr>
        <p:spPr>
          <a:xfrm>
            <a:off x="1892595" y="1597099"/>
            <a:ext cx="5358809" cy="1949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r" rtl="1">
              <a:lnSpc>
                <a:spcPct val="150000"/>
              </a:lnSpc>
              <a:buFont typeface="Wingdings" panose="05000000000000000000" pitchFamily="2" charset="2"/>
              <a:buChar char="v"/>
            </a:pPr>
            <a:r>
              <a:rPr lang="he-IL" dirty="0"/>
              <a:t>ממשק עם גוגל מפס כדי לחפש לפי מיקום</a:t>
            </a:r>
          </a:p>
          <a:p>
            <a:pPr marL="285750" indent="-285750" algn="r" rtl="1">
              <a:lnSpc>
                <a:spcPct val="150000"/>
              </a:lnSpc>
              <a:buFont typeface="Wingdings" panose="05000000000000000000" pitchFamily="2" charset="2"/>
              <a:buChar char="v"/>
            </a:pPr>
            <a:r>
              <a:rPr lang="he-IL" dirty="0"/>
              <a:t>מערכת תשלום </a:t>
            </a:r>
          </a:p>
          <a:p>
            <a:pPr marL="285750" indent="-285750" algn="r" rtl="1">
              <a:lnSpc>
                <a:spcPct val="150000"/>
              </a:lnSpc>
              <a:buFont typeface="Wingdings" panose="05000000000000000000" pitchFamily="2" charset="2"/>
              <a:buChar char="v"/>
            </a:pPr>
            <a:r>
              <a:rPr lang="he-IL" dirty="0"/>
              <a:t>תמיכה בשפות נוספות</a:t>
            </a:r>
          </a:p>
          <a:p>
            <a:pPr marL="285750" indent="-285750" algn="r" rtl="1">
              <a:lnSpc>
                <a:spcPct val="150000"/>
              </a:lnSpc>
              <a:buFont typeface="Wingdings" panose="05000000000000000000" pitchFamily="2" charset="2"/>
              <a:buChar char="v"/>
            </a:pPr>
            <a:r>
              <a:rPr lang="he-IL" dirty="0"/>
              <a:t>הוספת חברים בפורטל כדי להירשם ביחד לשיעורים על ידי התראות</a:t>
            </a:r>
          </a:p>
          <a:p>
            <a:pPr marL="285750" indent="-285750" algn="r" rtl="1">
              <a:lnSpc>
                <a:spcPct val="150000"/>
              </a:lnSpc>
              <a:buFont typeface="Wingdings" panose="05000000000000000000" pitchFamily="2" charset="2"/>
              <a:buChar char="v"/>
            </a:pPr>
            <a:endParaRPr lang="en-IL" dirty="0"/>
          </a:p>
        </p:txBody>
      </p:sp>
    </p:spTree>
    <p:extLst>
      <p:ext uri="{BB962C8B-B14F-4D97-AF65-F5344CB8AC3E}">
        <p14:creationId xmlns:p14="http://schemas.microsoft.com/office/powerpoint/2010/main" val="26670370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807350" y="1823418"/>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400" dirty="0"/>
              <a:t>Diagrams</a:t>
            </a:r>
            <a:endParaRPr sz="4400" dirty="0"/>
          </a:p>
        </p:txBody>
      </p:sp>
      <p:cxnSp>
        <p:nvCxnSpPr>
          <p:cNvPr id="1468" name="Google Shape;1468;p68"/>
          <p:cNvCxnSpPr>
            <a:cxnSpLocks/>
          </p:cNvCxnSpPr>
          <p:nvPr/>
        </p:nvCxnSpPr>
        <p:spPr>
          <a:xfrm>
            <a:off x="3831401" y="2571750"/>
            <a:ext cx="1654999" cy="0"/>
          </a:xfrm>
          <a:prstGeom prst="straightConnector1">
            <a:avLst/>
          </a:prstGeom>
          <a:noFill/>
          <a:ln w="76200" cap="flat" cmpd="sng">
            <a:solidFill>
              <a:schemeClr val="accent5"/>
            </a:solidFill>
            <a:prstDash val="solid"/>
            <a:round/>
            <a:headEnd type="none" w="med" len="med"/>
            <a:tailEnd type="none" w="med" len="med"/>
          </a:ln>
        </p:spPr>
      </p:cxnSp>
      <p:grpSp>
        <p:nvGrpSpPr>
          <p:cNvPr id="39" name="Google Shape;8658;p72">
            <a:extLst>
              <a:ext uri="{FF2B5EF4-FFF2-40B4-BE49-F238E27FC236}">
                <a16:creationId xmlns:a16="http://schemas.microsoft.com/office/drawing/2014/main" id="{CE924F22-22A0-403A-3891-1C96982ABB1E}"/>
              </a:ext>
            </a:extLst>
          </p:cNvPr>
          <p:cNvGrpSpPr/>
          <p:nvPr/>
        </p:nvGrpSpPr>
        <p:grpSpPr>
          <a:xfrm>
            <a:off x="1481471" y="2792819"/>
            <a:ext cx="6046381" cy="1254635"/>
            <a:chOff x="1808063" y="4294338"/>
            <a:chExt cx="3370782" cy="721817"/>
          </a:xfrm>
          <a:solidFill>
            <a:schemeClr val="accent6"/>
          </a:solidFill>
          <a:scene3d>
            <a:camera prst="orthographicFront">
              <a:rot lat="0" lon="0" rev="0"/>
            </a:camera>
            <a:lightRig rig="contrasting" dir="t">
              <a:rot lat="0" lon="0" rev="7800000"/>
            </a:lightRig>
          </a:scene3d>
        </p:grpSpPr>
        <p:sp>
          <p:nvSpPr>
            <p:cNvPr id="40" name="Google Shape;8659;p72">
              <a:extLst>
                <a:ext uri="{FF2B5EF4-FFF2-40B4-BE49-F238E27FC236}">
                  <a16:creationId xmlns:a16="http://schemas.microsoft.com/office/drawing/2014/main" id="{7FAD0F58-A33D-6D10-F6ED-2FC41CAC83E1}"/>
                </a:ext>
              </a:extLst>
            </p:cNvPr>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60;p72">
              <a:extLst>
                <a:ext uri="{FF2B5EF4-FFF2-40B4-BE49-F238E27FC236}">
                  <a16:creationId xmlns:a16="http://schemas.microsoft.com/office/drawing/2014/main" id="{D4E2EFBA-89EB-FA1F-5714-59474379247A}"/>
                </a:ext>
              </a:extLst>
            </p:cNvPr>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61;p72">
              <a:extLst>
                <a:ext uri="{FF2B5EF4-FFF2-40B4-BE49-F238E27FC236}">
                  <a16:creationId xmlns:a16="http://schemas.microsoft.com/office/drawing/2014/main" id="{477FE881-8F88-4253-B315-447244FD4115}"/>
                </a:ext>
              </a:extLst>
            </p:cNvPr>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662;p72">
              <a:extLst>
                <a:ext uri="{FF2B5EF4-FFF2-40B4-BE49-F238E27FC236}">
                  <a16:creationId xmlns:a16="http://schemas.microsoft.com/office/drawing/2014/main" id="{7B58A73F-52C3-E960-8564-3A8DAE7B8A86}"/>
                </a:ext>
              </a:extLst>
            </p:cNvPr>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63;p72">
              <a:extLst>
                <a:ext uri="{FF2B5EF4-FFF2-40B4-BE49-F238E27FC236}">
                  <a16:creationId xmlns:a16="http://schemas.microsoft.com/office/drawing/2014/main" id="{0C817962-5FE5-32DD-B099-5BD1C0FC767A}"/>
                </a:ext>
              </a:extLst>
            </p:cNvPr>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64;p72">
              <a:extLst>
                <a:ext uri="{FF2B5EF4-FFF2-40B4-BE49-F238E27FC236}">
                  <a16:creationId xmlns:a16="http://schemas.microsoft.com/office/drawing/2014/main" id="{DCBBEFFC-BE57-7C0A-66DF-0B6FFBE11E01}"/>
                </a:ext>
              </a:extLst>
            </p:cNvPr>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65;p72">
              <a:extLst>
                <a:ext uri="{FF2B5EF4-FFF2-40B4-BE49-F238E27FC236}">
                  <a16:creationId xmlns:a16="http://schemas.microsoft.com/office/drawing/2014/main" id="{BEFD67B1-3F44-5442-8009-68AD120507B3}"/>
                </a:ext>
              </a:extLst>
            </p:cNvPr>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66;p72">
              <a:extLst>
                <a:ext uri="{FF2B5EF4-FFF2-40B4-BE49-F238E27FC236}">
                  <a16:creationId xmlns:a16="http://schemas.microsoft.com/office/drawing/2014/main" id="{6B2A6BB4-09C1-A3D9-C5BB-76919A3E4994}"/>
                </a:ext>
              </a:extLst>
            </p:cNvPr>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67;p72">
              <a:extLst>
                <a:ext uri="{FF2B5EF4-FFF2-40B4-BE49-F238E27FC236}">
                  <a16:creationId xmlns:a16="http://schemas.microsoft.com/office/drawing/2014/main" id="{A72EC91D-9A70-0C24-9838-CC70C965EBFB}"/>
                </a:ext>
              </a:extLst>
            </p:cNvPr>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668;p72">
              <a:extLst>
                <a:ext uri="{FF2B5EF4-FFF2-40B4-BE49-F238E27FC236}">
                  <a16:creationId xmlns:a16="http://schemas.microsoft.com/office/drawing/2014/main" id="{6A9454D8-16F6-303E-ED1B-D7F0A92A76E0}"/>
                </a:ext>
              </a:extLst>
            </p:cNvPr>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grpFill/>
            <a:ln w="9525" cap="flat" cmpd="sng">
              <a:solidFill>
                <a:schemeClr val="accent6"/>
              </a:solidFill>
              <a:prstDash val="solid"/>
              <a:round/>
              <a:headEnd type="none" w="sm" len="sm"/>
              <a:tailEnd type="none" w="sm" len="sm"/>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63854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dirty="0"/>
              <a:t>State Machine Diagram</a:t>
            </a:r>
            <a:endParaRPr sz="2800" dirty="0"/>
          </a:p>
        </p:txBody>
      </p:sp>
      <p:cxnSp>
        <p:nvCxnSpPr>
          <p:cNvPr id="1468" name="Google Shape;1468;p68"/>
          <p:cNvCxnSpPr>
            <a:cxnSpLocks/>
          </p:cNvCxnSpPr>
          <p:nvPr/>
        </p:nvCxnSpPr>
        <p:spPr>
          <a:xfrm>
            <a:off x="2849525" y="638160"/>
            <a:ext cx="3253563" cy="0"/>
          </a:xfrm>
          <a:prstGeom prst="straightConnector1">
            <a:avLst/>
          </a:prstGeom>
          <a:noFill/>
          <a:ln w="76200" cap="flat" cmpd="sng">
            <a:solidFill>
              <a:schemeClr val="accent5"/>
            </a:solidFill>
            <a:prstDash val="solid"/>
            <a:round/>
            <a:headEnd type="none" w="med" len="med"/>
            <a:tailEnd type="none" w="med" len="med"/>
          </a:ln>
        </p:spPr>
      </p:cxnSp>
      <p:pic>
        <p:nvPicPr>
          <p:cNvPr id="1521" name="תמונה 1520">
            <a:extLst>
              <a:ext uri="{FF2B5EF4-FFF2-40B4-BE49-F238E27FC236}">
                <a16:creationId xmlns:a16="http://schemas.microsoft.com/office/drawing/2014/main" id="{312B71C5-7EE0-C55F-05C9-E46AD08E2411}"/>
              </a:ext>
            </a:extLst>
          </p:cNvPr>
          <p:cNvPicPr>
            <a:picLocks noChangeAspect="1"/>
          </p:cNvPicPr>
          <p:nvPr/>
        </p:nvPicPr>
        <p:blipFill>
          <a:blip r:embed="rId3"/>
          <a:stretch>
            <a:fillRect/>
          </a:stretch>
        </p:blipFill>
        <p:spPr>
          <a:xfrm>
            <a:off x="1208667" y="739704"/>
            <a:ext cx="6726666" cy="4389645"/>
          </a:xfrm>
          <a:prstGeom prst="rect">
            <a:avLst/>
          </a:prstGeom>
        </p:spPr>
      </p:pic>
    </p:spTree>
    <p:extLst>
      <p:ext uri="{BB962C8B-B14F-4D97-AF65-F5344CB8AC3E}">
        <p14:creationId xmlns:p14="http://schemas.microsoft.com/office/powerpoint/2010/main" val="1642946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160606" y="52860"/>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dirty="0"/>
              <a:t>Activity Diagram</a:t>
            </a:r>
            <a:endParaRPr sz="2800" dirty="0"/>
          </a:p>
        </p:txBody>
      </p:sp>
      <p:cxnSp>
        <p:nvCxnSpPr>
          <p:cNvPr id="1468" name="Google Shape;1468;p68"/>
          <p:cNvCxnSpPr>
            <a:cxnSpLocks/>
          </p:cNvCxnSpPr>
          <p:nvPr/>
        </p:nvCxnSpPr>
        <p:spPr>
          <a:xfrm>
            <a:off x="2616707" y="531835"/>
            <a:ext cx="2486921" cy="0"/>
          </a:xfrm>
          <a:prstGeom prst="straightConnector1">
            <a:avLst/>
          </a:prstGeom>
          <a:noFill/>
          <a:ln w="76200" cap="flat" cmpd="sng">
            <a:solidFill>
              <a:schemeClr val="accent5"/>
            </a:solidFill>
            <a:prstDash val="solid"/>
            <a:round/>
            <a:headEnd type="none" w="med" len="med"/>
            <a:tailEnd type="none" w="med" len="med"/>
          </a:ln>
        </p:spPr>
      </p:cxnSp>
      <p:pic>
        <p:nvPicPr>
          <p:cNvPr id="3" name="תמונה 2">
            <a:extLst>
              <a:ext uri="{FF2B5EF4-FFF2-40B4-BE49-F238E27FC236}">
                <a16:creationId xmlns:a16="http://schemas.microsoft.com/office/drawing/2014/main" id="{DACD469E-87D9-A642-AB1F-2E0EB71C4ADC}"/>
              </a:ext>
            </a:extLst>
          </p:cNvPr>
          <p:cNvPicPr>
            <a:picLocks noChangeAspect="1"/>
          </p:cNvPicPr>
          <p:nvPr/>
        </p:nvPicPr>
        <p:blipFill>
          <a:blip r:embed="rId3"/>
          <a:stretch>
            <a:fillRect/>
          </a:stretch>
        </p:blipFill>
        <p:spPr>
          <a:xfrm>
            <a:off x="2192505" y="748298"/>
            <a:ext cx="4137411" cy="4342343"/>
          </a:xfrm>
          <a:prstGeom prst="rect">
            <a:avLst/>
          </a:prstGeom>
        </p:spPr>
      </p:pic>
    </p:spTree>
    <p:extLst>
      <p:ext uri="{BB962C8B-B14F-4D97-AF65-F5344CB8AC3E}">
        <p14:creationId xmlns:p14="http://schemas.microsoft.com/office/powerpoint/2010/main" val="282047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dirty="0"/>
              <a:t>Use Case Diagram</a:t>
            </a:r>
            <a:endParaRPr sz="2800" dirty="0"/>
          </a:p>
        </p:txBody>
      </p:sp>
      <p:cxnSp>
        <p:nvCxnSpPr>
          <p:cNvPr id="1468" name="Google Shape;1468;p68"/>
          <p:cNvCxnSpPr>
            <a:cxnSpLocks/>
          </p:cNvCxnSpPr>
          <p:nvPr/>
        </p:nvCxnSpPr>
        <p:spPr>
          <a:xfrm>
            <a:off x="2849525" y="638160"/>
            <a:ext cx="3253563" cy="0"/>
          </a:xfrm>
          <a:prstGeom prst="straightConnector1">
            <a:avLst/>
          </a:prstGeom>
          <a:noFill/>
          <a:ln w="76200" cap="flat" cmpd="sng">
            <a:solidFill>
              <a:schemeClr val="accent5"/>
            </a:solidFill>
            <a:prstDash val="solid"/>
            <a:round/>
            <a:headEnd type="none" w="med" len="med"/>
            <a:tailEnd type="none" w="med" len="med"/>
          </a:ln>
        </p:spPr>
      </p:cxnSp>
      <p:pic>
        <p:nvPicPr>
          <p:cNvPr id="3" name="תמונה 2">
            <a:extLst>
              <a:ext uri="{FF2B5EF4-FFF2-40B4-BE49-F238E27FC236}">
                <a16:creationId xmlns:a16="http://schemas.microsoft.com/office/drawing/2014/main" id="{F65875D9-1BB5-5FB2-0EC2-E4D49AC47021}"/>
              </a:ext>
            </a:extLst>
          </p:cNvPr>
          <p:cNvPicPr>
            <a:picLocks noChangeAspect="1"/>
          </p:cNvPicPr>
          <p:nvPr/>
        </p:nvPicPr>
        <p:blipFill>
          <a:blip r:embed="rId3"/>
          <a:stretch>
            <a:fillRect/>
          </a:stretch>
        </p:blipFill>
        <p:spPr>
          <a:xfrm>
            <a:off x="779705" y="729887"/>
            <a:ext cx="7286862" cy="4413613"/>
          </a:xfrm>
          <a:prstGeom prst="rect">
            <a:avLst/>
          </a:prstGeom>
        </p:spPr>
      </p:pic>
    </p:spTree>
    <p:extLst>
      <p:ext uri="{BB962C8B-B14F-4D97-AF65-F5344CB8AC3E}">
        <p14:creationId xmlns:p14="http://schemas.microsoft.com/office/powerpoint/2010/main" val="429552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dirty="0"/>
              <a:t>Sequence Diagram</a:t>
            </a:r>
            <a:endParaRPr sz="2800" dirty="0"/>
          </a:p>
        </p:txBody>
      </p:sp>
      <p:cxnSp>
        <p:nvCxnSpPr>
          <p:cNvPr id="1468" name="Google Shape;1468;p68"/>
          <p:cNvCxnSpPr>
            <a:cxnSpLocks/>
          </p:cNvCxnSpPr>
          <p:nvPr/>
        </p:nvCxnSpPr>
        <p:spPr>
          <a:xfrm>
            <a:off x="2849525" y="638160"/>
            <a:ext cx="3253563" cy="0"/>
          </a:xfrm>
          <a:prstGeom prst="straightConnector1">
            <a:avLst/>
          </a:prstGeom>
          <a:noFill/>
          <a:ln w="76200" cap="flat" cmpd="sng">
            <a:solidFill>
              <a:schemeClr val="accent5"/>
            </a:solidFill>
            <a:prstDash val="solid"/>
            <a:round/>
            <a:headEnd type="none" w="med" len="med"/>
            <a:tailEnd type="none" w="med" len="med"/>
          </a:ln>
        </p:spPr>
      </p:cxnSp>
      <p:pic>
        <p:nvPicPr>
          <p:cNvPr id="3" name="תמונה 2">
            <a:extLst>
              <a:ext uri="{FF2B5EF4-FFF2-40B4-BE49-F238E27FC236}">
                <a16:creationId xmlns:a16="http://schemas.microsoft.com/office/drawing/2014/main" id="{BC057AA3-3442-6635-5D02-8A6A92FE95F4}"/>
              </a:ext>
            </a:extLst>
          </p:cNvPr>
          <p:cNvPicPr>
            <a:picLocks noChangeAspect="1"/>
          </p:cNvPicPr>
          <p:nvPr/>
        </p:nvPicPr>
        <p:blipFill>
          <a:blip r:embed="rId3"/>
          <a:stretch>
            <a:fillRect/>
          </a:stretch>
        </p:blipFill>
        <p:spPr>
          <a:xfrm>
            <a:off x="2218661" y="1169446"/>
            <a:ext cx="4834512" cy="3323080"/>
          </a:xfrm>
          <a:prstGeom prst="rect">
            <a:avLst/>
          </a:prstGeom>
        </p:spPr>
      </p:pic>
    </p:spTree>
    <p:extLst>
      <p:ext uri="{BB962C8B-B14F-4D97-AF65-F5344CB8AC3E}">
        <p14:creationId xmlns:p14="http://schemas.microsoft.com/office/powerpoint/2010/main" val="211835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451"/>
        <p:cNvGrpSpPr/>
        <p:nvPr/>
      </p:nvGrpSpPr>
      <p:grpSpPr>
        <a:xfrm>
          <a:off x="0" y="0"/>
          <a:ext cx="0" cy="0"/>
          <a:chOff x="0" y="0"/>
          <a:chExt cx="0" cy="0"/>
        </a:xfrm>
      </p:grpSpPr>
      <p:sp>
        <p:nvSpPr>
          <p:cNvPr id="1452" name="Google Shape;1452;p68"/>
          <p:cNvSpPr txBox="1">
            <a:spLocks noGrp="1"/>
          </p:cNvSpPr>
          <p:nvPr>
            <p:ph type="title"/>
          </p:nvPr>
        </p:nvSpPr>
        <p:spPr>
          <a:xfrm>
            <a:off x="727675" y="154404"/>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dirty="0"/>
              <a:t>Entity Relations Diagram</a:t>
            </a:r>
            <a:endParaRPr sz="2800" dirty="0"/>
          </a:p>
        </p:txBody>
      </p:sp>
      <p:cxnSp>
        <p:nvCxnSpPr>
          <p:cNvPr id="1468" name="Google Shape;1468;p68"/>
          <p:cNvCxnSpPr>
            <a:cxnSpLocks/>
          </p:cNvCxnSpPr>
          <p:nvPr/>
        </p:nvCxnSpPr>
        <p:spPr>
          <a:xfrm>
            <a:off x="2849525" y="638160"/>
            <a:ext cx="3253563" cy="0"/>
          </a:xfrm>
          <a:prstGeom prst="straightConnector1">
            <a:avLst/>
          </a:prstGeom>
          <a:noFill/>
          <a:ln w="76200" cap="flat" cmpd="sng">
            <a:solidFill>
              <a:schemeClr val="accent5"/>
            </a:solidFill>
            <a:prstDash val="solid"/>
            <a:round/>
            <a:headEnd type="none" w="med" len="med"/>
            <a:tailEnd type="none" w="med" len="med"/>
          </a:ln>
        </p:spPr>
      </p:cxnSp>
      <p:pic>
        <p:nvPicPr>
          <p:cNvPr id="3" name="תמונה 2">
            <a:extLst>
              <a:ext uri="{FF2B5EF4-FFF2-40B4-BE49-F238E27FC236}">
                <a16:creationId xmlns:a16="http://schemas.microsoft.com/office/drawing/2014/main" id="{EEBF82B0-7694-1E05-0162-9B2BCD4ED6C1}"/>
              </a:ext>
            </a:extLst>
          </p:cNvPr>
          <p:cNvPicPr>
            <a:picLocks noChangeAspect="1"/>
          </p:cNvPicPr>
          <p:nvPr/>
        </p:nvPicPr>
        <p:blipFill>
          <a:blip r:embed="rId3"/>
          <a:stretch>
            <a:fillRect/>
          </a:stretch>
        </p:blipFill>
        <p:spPr>
          <a:xfrm>
            <a:off x="1104289" y="859329"/>
            <a:ext cx="6650390" cy="4205645"/>
          </a:xfrm>
          <a:prstGeom prst="rect">
            <a:avLst/>
          </a:prstGeom>
        </p:spPr>
      </p:pic>
    </p:spTree>
    <p:extLst>
      <p:ext uri="{BB962C8B-B14F-4D97-AF65-F5344CB8AC3E}">
        <p14:creationId xmlns:p14="http://schemas.microsoft.com/office/powerpoint/2010/main" val="4032364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grpSp>
        <p:nvGrpSpPr>
          <p:cNvPr id="2291" name="Google Shape;7670;p71">
            <a:extLst>
              <a:ext uri="{FF2B5EF4-FFF2-40B4-BE49-F238E27FC236}">
                <a16:creationId xmlns:a16="http://schemas.microsoft.com/office/drawing/2014/main" id="{CFB1ADE8-D2AA-7DF9-BF82-3CA1BAB7B2DE}"/>
              </a:ext>
            </a:extLst>
          </p:cNvPr>
          <p:cNvGrpSpPr/>
          <p:nvPr/>
        </p:nvGrpSpPr>
        <p:grpSpPr>
          <a:xfrm>
            <a:off x="148857" y="77971"/>
            <a:ext cx="8732876" cy="4995309"/>
            <a:chOff x="3597785" y="3065882"/>
            <a:chExt cx="2241344" cy="1330656"/>
          </a:xfrm>
          <a:solidFill>
            <a:schemeClr val="accent4">
              <a:lumMod val="75000"/>
            </a:schemeClr>
          </a:solidFill>
        </p:grpSpPr>
        <p:grpSp>
          <p:nvGrpSpPr>
            <p:cNvPr id="2292" name="Google Shape;7671;p71">
              <a:extLst>
                <a:ext uri="{FF2B5EF4-FFF2-40B4-BE49-F238E27FC236}">
                  <a16:creationId xmlns:a16="http://schemas.microsoft.com/office/drawing/2014/main" id="{5061AB4D-47D4-7739-A6BE-F9C377BFB9E5}"/>
                </a:ext>
              </a:extLst>
            </p:cNvPr>
            <p:cNvGrpSpPr/>
            <p:nvPr/>
          </p:nvGrpSpPr>
          <p:grpSpPr>
            <a:xfrm>
              <a:off x="5296908" y="3937355"/>
              <a:ext cx="143198" cy="32380"/>
              <a:chOff x="5296908" y="3937355"/>
              <a:chExt cx="143198" cy="32380"/>
            </a:xfrm>
            <a:grpFill/>
          </p:grpSpPr>
          <p:sp>
            <p:nvSpPr>
              <p:cNvPr id="3096" name="Google Shape;7672;p71">
                <a:extLst>
                  <a:ext uri="{FF2B5EF4-FFF2-40B4-BE49-F238E27FC236}">
                    <a16:creationId xmlns:a16="http://schemas.microsoft.com/office/drawing/2014/main" id="{6619A87E-577D-4B01-7BA8-CB383C6D3524}"/>
                  </a:ext>
                </a:extLst>
              </p:cNvPr>
              <p:cNvSpPr/>
              <p:nvPr/>
            </p:nvSpPr>
            <p:spPr>
              <a:xfrm>
                <a:off x="5319457" y="3952794"/>
                <a:ext cx="111895" cy="8"/>
              </a:xfrm>
              <a:custGeom>
                <a:avLst/>
                <a:gdLst/>
                <a:ahLst/>
                <a:cxnLst/>
                <a:rect l="l" t="t" r="r" b="b"/>
                <a:pathLst>
                  <a:path w="14227" h="1" fill="none" extrusionOk="0">
                    <a:moveTo>
                      <a:pt x="1" y="0"/>
                    </a:moveTo>
                    <a:lnTo>
                      <a:pt x="1422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7" name="Google Shape;7673;p71">
                <a:extLst>
                  <a:ext uri="{FF2B5EF4-FFF2-40B4-BE49-F238E27FC236}">
                    <a16:creationId xmlns:a16="http://schemas.microsoft.com/office/drawing/2014/main" id="{A868C965-D90B-77E4-F265-EC4C301A0085}"/>
                  </a:ext>
                </a:extLst>
              </p:cNvPr>
              <p:cNvGrpSpPr/>
              <p:nvPr/>
            </p:nvGrpSpPr>
            <p:grpSpPr>
              <a:xfrm>
                <a:off x="5402331" y="3937355"/>
                <a:ext cx="37776" cy="32380"/>
                <a:chOff x="5402331" y="3937355"/>
                <a:chExt cx="37776" cy="32380"/>
              </a:xfrm>
              <a:grpFill/>
            </p:grpSpPr>
            <p:sp>
              <p:nvSpPr>
                <p:cNvPr id="3101" name="Google Shape;7674;p71">
                  <a:extLst>
                    <a:ext uri="{FF2B5EF4-FFF2-40B4-BE49-F238E27FC236}">
                      <a16:creationId xmlns:a16="http://schemas.microsoft.com/office/drawing/2014/main" id="{6A6A6BB3-2ADE-A530-CADD-E5AC81755F3C}"/>
                    </a:ext>
                  </a:extLst>
                </p:cNvPr>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7675;p71">
                  <a:extLst>
                    <a:ext uri="{FF2B5EF4-FFF2-40B4-BE49-F238E27FC236}">
                      <a16:creationId xmlns:a16="http://schemas.microsoft.com/office/drawing/2014/main" id="{E98EECFD-242A-627B-ABB9-F9BA465229A4}"/>
                    </a:ext>
                  </a:extLst>
                </p:cNvPr>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8" name="Google Shape;7676;p71">
                <a:extLst>
                  <a:ext uri="{FF2B5EF4-FFF2-40B4-BE49-F238E27FC236}">
                    <a16:creationId xmlns:a16="http://schemas.microsoft.com/office/drawing/2014/main" id="{6AAEDCF3-A52E-F842-37FC-316D564C9A92}"/>
                  </a:ext>
                </a:extLst>
              </p:cNvPr>
              <p:cNvGrpSpPr/>
              <p:nvPr/>
            </p:nvGrpSpPr>
            <p:grpSpPr>
              <a:xfrm>
                <a:off x="5296908" y="3937355"/>
                <a:ext cx="37783" cy="32380"/>
                <a:chOff x="5296908" y="3937355"/>
                <a:chExt cx="37783" cy="32380"/>
              </a:xfrm>
              <a:grpFill/>
            </p:grpSpPr>
            <p:sp>
              <p:nvSpPr>
                <p:cNvPr id="3099" name="Google Shape;7677;p71">
                  <a:extLst>
                    <a:ext uri="{FF2B5EF4-FFF2-40B4-BE49-F238E27FC236}">
                      <a16:creationId xmlns:a16="http://schemas.microsoft.com/office/drawing/2014/main" id="{2AA498E4-B877-E14A-8F02-A6C093433555}"/>
                    </a:ext>
                  </a:extLst>
                </p:cNvPr>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7678;p71">
                  <a:extLst>
                    <a:ext uri="{FF2B5EF4-FFF2-40B4-BE49-F238E27FC236}">
                      <a16:creationId xmlns:a16="http://schemas.microsoft.com/office/drawing/2014/main" id="{F14D6B77-5624-28B2-5319-5697A22F77D0}"/>
                    </a:ext>
                  </a:extLst>
                </p:cNvPr>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3" name="Google Shape;7679;p71">
              <a:extLst>
                <a:ext uri="{FF2B5EF4-FFF2-40B4-BE49-F238E27FC236}">
                  <a16:creationId xmlns:a16="http://schemas.microsoft.com/office/drawing/2014/main" id="{C6A7BD93-533D-CF5B-0BF1-1892E7D9A5BD}"/>
                </a:ext>
              </a:extLst>
            </p:cNvPr>
            <p:cNvGrpSpPr/>
            <p:nvPr/>
          </p:nvGrpSpPr>
          <p:grpSpPr>
            <a:xfrm>
              <a:off x="4724163" y="3119631"/>
              <a:ext cx="120838" cy="84218"/>
              <a:chOff x="4724163" y="3119631"/>
              <a:chExt cx="120838" cy="84218"/>
            </a:xfrm>
            <a:grpFill/>
          </p:grpSpPr>
          <p:grpSp>
            <p:nvGrpSpPr>
              <p:cNvPr id="3081" name="Google Shape;7680;p71">
                <a:extLst>
                  <a:ext uri="{FF2B5EF4-FFF2-40B4-BE49-F238E27FC236}">
                    <a16:creationId xmlns:a16="http://schemas.microsoft.com/office/drawing/2014/main" id="{CC4356B5-7577-88BB-2F7E-27462ABBD44E}"/>
                  </a:ext>
                </a:extLst>
              </p:cNvPr>
              <p:cNvGrpSpPr/>
              <p:nvPr/>
            </p:nvGrpSpPr>
            <p:grpSpPr>
              <a:xfrm>
                <a:off x="4746712" y="3132773"/>
                <a:ext cx="86869" cy="56424"/>
                <a:chOff x="4746712" y="3132773"/>
                <a:chExt cx="86869" cy="56424"/>
              </a:xfrm>
              <a:grpFill/>
            </p:grpSpPr>
            <p:sp>
              <p:nvSpPr>
                <p:cNvPr id="3094" name="Google Shape;7681;p71">
                  <a:extLst>
                    <a:ext uri="{FF2B5EF4-FFF2-40B4-BE49-F238E27FC236}">
                      <a16:creationId xmlns:a16="http://schemas.microsoft.com/office/drawing/2014/main" id="{FBE2D274-AB6A-532C-F635-B4C578E750EB}"/>
                    </a:ext>
                  </a:extLst>
                </p:cNvPr>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7682;p71">
                  <a:extLst>
                    <a:ext uri="{FF2B5EF4-FFF2-40B4-BE49-F238E27FC236}">
                      <a16:creationId xmlns:a16="http://schemas.microsoft.com/office/drawing/2014/main" id="{B54D26AF-8392-2A14-FAE5-12ED62D4232A}"/>
                    </a:ext>
                  </a:extLst>
                </p:cNvPr>
                <p:cNvSpPr/>
                <p:nvPr/>
              </p:nvSpPr>
              <p:spPr>
                <a:xfrm>
                  <a:off x="4746712" y="3145334"/>
                  <a:ext cx="49479" cy="13520"/>
                </a:xfrm>
                <a:custGeom>
                  <a:avLst/>
                  <a:gdLst/>
                  <a:ahLst/>
                  <a:cxnLst/>
                  <a:rect l="l" t="t" r="r" b="b"/>
                  <a:pathLst>
                    <a:path w="6291" h="1719" fill="none" extrusionOk="0">
                      <a:moveTo>
                        <a:pt x="0" y="0"/>
                      </a:moveTo>
                      <a:lnTo>
                        <a:pt x="6290" y="171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7683;p71">
                <a:extLst>
                  <a:ext uri="{FF2B5EF4-FFF2-40B4-BE49-F238E27FC236}">
                    <a16:creationId xmlns:a16="http://schemas.microsoft.com/office/drawing/2014/main" id="{95A94868-B030-99DC-3025-CA5158257E72}"/>
                  </a:ext>
                </a:extLst>
              </p:cNvPr>
              <p:cNvGrpSpPr/>
              <p:nvPr/>
            </p:nvGrpSpPr>
            <p:grpSpPr>
              <a:xfrm>
                <a:off x="4773634" y="3143336"/>
                <a:ext cx="37776" cy="32451"/>
                <a:chOff x="4773634" y="3143336"/>
                <a:chExt cx="37776" cy="32451"/>
              </a:xfrm>
              <a:grpFill/>
            </p:grpSpPr>
            <p:sp>
              <p:nvSpPr>
                <p:cNvPr id="3092" name="Google Shape;7684;p71">
                  <a:extLst>
                    <a:ext uri="{FF2B5EF4-FFF2-40B4-BE49-F238E27FC236}">
                      <a16:creationId xmlns:a16="http://schemas.microsoft.com/office/drawing/2014/main" id="{86024A44-4789-6C97-CEE4-1867C53D5D29}"/>
                    </a:ext>
                  </a:extLst>
                </p:cNvPr>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7685;p71">
                  <a:extLst>
                    <a:ext uri="{FF2B5EF4-FFF2-40B4-BE49-F238E27FC236}">
                      <a16:creationId xmlns:a16="http://schemas.microsoft.com/office/drawing/2014/main" id="{69B8FEDD-D3E3-95BB-D5F3-4A0592A1911B}"/>
                    </a:ext>
                  </a:extLst>
                </p:cNvPr>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7686;p71">
                <a:extLst>
                  <a:ext uri="{FF2B5EF4-FFF2-40B4-BE49-F238E27FC236}">
                    <a16:creationId xmlns:a16="http://schemas.microsoft.com/office/drawing/2014/main" id="{447E5780-EDF4-70DC-59A1-45CF6FF07570}"/>
                  </a:ext>
                </a:extLst>
              </p:cNvPr>
              <p:cNvGrpSpPr/>
              <p:nvPr/>
            </p:nvGrpSpPr>
            <p:grpSpPr>
              <a:xfrm>
                <a:off x="4724163" y="3131248"/>
                <a:ext cx="37776" cy="32459"/>
                <a:chOff x="4724163" y="3131248"/>
                <a:chExt cx="37776" cy="32459"/>
              </a:xfrm>
              <a:grpFill/>
            </p:grpSpPr>
            <p:sp>
              <p:nvSpPr>
                <p:cNvPr id="3090" name="Google Shape;7687;p71">
                  <a:extLst>
                    <a:ext uri="{FF2B5EF4-FFF2-40B4-BE49-F238E27FC236}">
                      <a16:creationId xmlns:a16="http://schemas.microsoft.com/office/drawing/2014/main" id="{B2177E2B-3C0E-FA91-F588-BFDEF0E69223}"/>
                    </a:ext>
                  </a:extLst>
                </p:cNvPr>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7688;p71">
                  <a:extLst>
                    <a:ext uri="{FF2B5EF4-FFF2-40B4-BE49-F238E27FC236}">
                      <a16:creationId xmlns:a16="http://schemas.microsoft.com/office/drawing/2014/main" id="{5006799E-5A61-949D-60B4-6E0FA8E0CE52}"/>
                    </a:ext>
                  </a:extLst>
                </p:cNvPr>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7689;p71">
                <a:extLst>
                  <a:ext uri="{FF2B5EF4-FFF2-40B4-BE49-F238E27FC236}">
                    <a16:creationId xmlns:a16="http://schemas.microsoft.com/office/drawing/2014/main" id="{A353CED2-A1EF-7728-28B3-A827B5C9DEA1}"/>
                  </a:ext>
                </a:extLst>
              </p:cNvPr>
              <p:cNvGrpSpPr/>
              <p:nvPr/>
            </p:nvGrpSpPr>
            <p:grpSpPr>
              <a:xfrm>
                <a:off x="4755081" y="3176054"/>
                <a:ext cx="32357" cy="27795"/>
                <a:chOff x="4755081" y="3176054"/>
                <a:chExt cx="32357" cy="27795"/>
              </a:xfrm>
              <a:grpFill/>
            </p:grpSpPr>
            <p:sp>
              <p:nvSpPr>
                <p:cNvPr id="3088" name="Google Shape;7690;p71">
                  <a:extLst>
                    <a:ext uri="{FF2B5EF4-FFF2-40B4-BE49-F238E27FC236}">
                      <a16:creationId xmlns:a16="http://schemas.microsoft.com/office/drawing/2014/main" id="{70A8CC99-EBF7-862D-4652-3BC4969F09D1}"/>
                    </a:ext>
                  </a:extLst>
                </p:cNvPr>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7691;p71">
                  <a:extLst>
                    <a:ext uri="{FF2B5EF4-FFF2-40B4-BE49-F238E27FC236}">
                      <a16:creationId xmlns:a16="http://schemas.microsoft.com/office/drawing/2014/main" id="{C37E1E94-319F-6A0E-7785-B24EFD6C7D3F}"/>
                    </a:ext>
                  </a:extLst>
                </p:cNvPr>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7692;p71">
                <a:extLst>
                  <a:ext uri="{FF2B5EF4-FFF2-40B4-BE49-F238E27FC236}">
                    <a16:creationId xmlns:a16="http://schemas.microsoft.com/office/drawing/2014/main" id="{7FCC18EE-3CC9-06A5-8F25-A05774C66E88}"/>
                  </a:ext>
                </a:extLst>
              </p:cNvPr>
              <p:cNvGrpSpPr/>
              <p:nvPr/>
            </p:nvGrpSpPr>
            <p:grpSpPr>
              <a:xfrm>
                <a:off x="4812550" y="3119631"/>
                <a:ext cx="32451" cy="27803"/>
                <a:chOff x="4812550" y="3119631"/>
                <a:chExt cx="32451" cy="27803"/>
              </a:xfrm>
              <a:grpFill/>
            </p:grpSpPr>
            <p:sp>
              <p:nvSpPr>
                <p:cNvPr id="3086" name="Google Shape;7693;p71">
                  <a:extLst>
                    <a:ext uri="{FF2B5EF4-FFF2-40B4-BE49-F238E27FC236}">
                      <a16:creationId xmlns:a16="http://schemas.microsoft.com/office/drawing/2014/main" id="{6BB173A7-2A76-D942-1B09-38D53FE444C1}"/>
                    </a:ext>
                  </a:extLst>
                </p:cNvPr>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7694;p71">
                  <a:extLst>
                    <a:ext uri="{FF2B5EF4-FFF2-40B4-BE49-F238E27FC236}">
                      <a16:creationId xmlns:a16="http://schemas.microsoft.com/office/drawing/2014/main" id="{CDEEB751-9FF5-1CD1-EE62-3D8D213D1826}"/>
                    </a:ext>
                  </a:extLst>
                </p:cNvPr>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4" name="Google Shape;7695;p71">
              <a:extLst>
                <a:ext uri="{FF2B5EF4-FFF2-40B4-BE49-F238E27FC236}">
                  <a16:creationId xmlns:a16="http://schemas.microsoft.com/office/drawing/2014/main" id="{8DCD73A0-B7B3-516D-872F-B409F730A403}"/>
                </a:ext>
              </a:extLst>
            </p:cNvPr>
            <p:cNvGrpSpPr/>
            <p:nvPr/>
          </p:nvGrpSpPr>
          <p:grpSpPr>
            <a:xfrm>
              <a:off x="5382826" y="4027197"/>
              <a:ext cx="268967" cy="250422"/>
              <a:chOff x="5382826" y="4027197"/>
              <a:chExt cx="268967" cy="250422"/>
            </a:xfrm>
            <a:grpFill/>
          </p:grpSpPr>
          <p:grpSp>
            <p:nvGrpSpPr>
              <p:cNvPr id="3053" name="Google Shape;7696;p71">
                <a:extLst>
                  <a:ext uri="{FF2B5EF4-FFF2-40B4-BE49-F238E27FC236}">
                    <a16:creationId xmlns:a16="http://schemas.microsoft.com/office/drawing/2014/main" id="{D17E6512-E498-B927-64EA-8DD66D1D49DE}"/>
                  </a:ext>
                </a:extLst>
              </p:cNvPr>
              <p:cNvGrpSpPr/>
              <p:nvPr/>
            </p:nvGrpSpPr>
            <p:grpSpPr>
              <a:xfrm>
                <a:off x="5405280" y="4042510"/>
                <a:ext cx="237570" cy="218647"/>
                <a:chOff x="5405280" y="4042510"/>
                <a:chExt cx="237570" cy="218647"/>
              </a:xfrm>
              <a:grpFill/>
            </p:grpSpPr>
            <p:sp>
              <p:nvSpPr>
                <p:cNvPr id="3075" name="Google Shape;7697;p71">
                  <a:extLst>
                    <a:ext uri="{FF2B5EF4-FFF2-40B4-BE49-F238E27FC236}">
                      <a16:creationId xmlns:a16="http://schemas.microsoft.com/office/drawing/2014/main" id="{CF350306-56B0-08C7-4635-E600AA7B1907}"/>
                    </a:ext>
                  </a:extLst>
                </p:cNvPr>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7698;p71">
                  <a:extLst>
                    <a:ext uri="{FF2B5EF4-FFF2-40B4-BE49-F238E27FC236}">
                      <a16:creationId xmlns:a16="http://schemas.microsoft.com/office/drawing/2014/main" id="{47E77F12-0E88-6712-40A0-2E521A41C143}"/>
                    </a:ext>
                  </a:extLst>
                </p:cNvPr>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7699;p71">
                  <a:extLst>
                    <a:ext uri="{FF2B5EF4-FFF2-40B4-BE49-F238E27FC236}">
                      <a16:creationId xmlns:a16="http://schemas.microsoft.com/office/drawing/2014/main" id="{25FEA4F2-D183-238B-CEE0-3455FF0C2F89}"/>
                    </a:ext>
                  </a:extLst>
                </p:cNvPr>
                <p:cNvSpPr/>
                <p:nvPr/>
              </p:nvSpPr>
              <p:spPr>
                <a:xfrm>
                  <a:off x="5543704" y="4042990"/>
                  <a:ext cx="99146" cy="81639"/>
                </a:xfrm>
                <a:custGeom>
                  <a:avLst/>
                  <a:gdLst/>
                  <a:ahLst/>
                  <a:cxnLst/>
                  <a:rect l="l" t="t" r="r" b="b"/>
                  <a:pathLst>
                    <a:path w="12606" h="10380" fill="none" extrusionOk="0">
                      <a:moveTo>
                        <a:pt x="1" y="0"/>
                      </a:moveTo>
                      <a:lnTo>
                        <a:pt x="12606" y="1037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7700;p71">
                  <a:extLst>
                    <a:ext uri="{FF2B5EF4-FFF2-40B4-BE49-F238E27FC236}">
                      <a16:creationId xmlns:a16="http://schemas.microsoft.com/office/drawing/2014/main" id="{9AD0E461-33BC-4C24-1094-77235CF023BB}"/>
                    </a:ext>
                  </a:extLst>
                </p:cNvPr>
                <p:cNvSpPr/>
                <p:nvPr/>
              </p:nvSpPr>
              <p:spPr>
                <a:xfrm>
                  <a:off x="5501941" y="4140980"/>
                  <a:ext cx="103708" cy="51862"/>
                </a:xfrm>
                <a:custGeom>
                  <a:avLst/>
                  <a:gdLst/>
                  <a:ahLst/>
                  <a:cxnLst/>
                  <a:rect l="l" t="t" r="r" b="b"/>
                  <a:pathLst>
                    <a:path w="13186" h="6594" fill="none" extrusionOk="0">
                      <a:moveTo>
                        <a:pt x="13186" y="6594"/>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7701;p71">
                  <a:extLst>
                    <a:ext uri="{FF2B5EF4-FFF2-40B4-BE49-F238E27FC236}">
                      <a16:creationId xmlns:a16="http://schemas.microsoft.com/office/drawing/2014/main" id="{18CBEAC6-3FD8-2084-09EE-C9FAFD12E282}"/>
                    </a:ext>
                  </a:extLst>
                </p:cNvPr>
                <p:cNvSpPr/>
                <p:nvPr/>
              </p:nvSpPr>
              <p:spPr>
                <a:xfrm>
                  <a:off x="5495854" y="4211010"/>
                  <a:ext cx="105989" cy="50147"/>
                </a:xfrm>
                <a:custGeom>
                  <a:avLst/>
                  <a:gdLst/>
                  <a:ahLst/>
                  <a:cxnLst/>
                  <a:rect l="l" t="t" r="r" b="b"/>
                  <a:pathLst>
                    <a:path w="13476" h="6376" fill="none" extrusionOk="0">
                      <a:moveTo>
                        <a:pt x="0" y="0"/>
                      </a:moveTo>
                      <a:lnTo>
                        <a:pt x="13476" y="637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7702;p71">
                  <a:extLst>
                    <a:ext uri="{FF2B5EF4-FFF2-40B4-BE49-F238E27FC236}">
                      <a16:creationId xmlns:a16="http://schemas.microsoft.com/office/drawing/2014/main" id="{3FF41A42-FC43-B7CE-04CA-246497E08968}"/>
                    </a:ext>
                  </a:extLst>
                </p:cNvPr>
                <p:cNvSpPr/>
                <p:nvPr/>
              </p:nvSpPr>
              <p:spPr>
                <a:xfrm>
                  <a:off x="5405280" y="4134420"/>
                  <a:ext cx="96669" cy="6567"/>
                </a:xfrm>
                <a:custGeom>
                  <a:avLst/>
                  <a:gdLst/>
                  <a:ahLst/>
                  <a:cxnLst/>
                  <a:rect l="l" t="t" r="r" b="b"/>
                  <a:pathLst>
                    <a:path w="12291" h="835" fill="none" extrusionOk="0">
                      <a:moveTo>
                        <a:pt x="12290" y="835"/>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4" name="Google Shape;7703;p71">
                <a:extLst>
                  <a:ext uri="{FF2B5EF4-FFF2-40B4-BE49-F238E27FC236}">
                    <a16:creationId xmlns:a16="http://schemas.microsoft.com/office/drawing/2014/main" id="{2F72C62A-84AC-5364-29DA-165C71CED06E}"/>
                  </a:ext>
                </a:extLst>
              </p:cNvPr>
              <p:cNvGrpSpPr/>
              <p:nvPr/>
            </p:nvGrpSpPr>
            <p:grpSpPr>
              <a:xfrm>
                <a:off x="5382826" y="4125549"/>
                <a:ext cx="37776" cy="32380"/>
                <a:chOff x="5382826" y="4125549"/>
                <a:chExt cx="37776" cy="32380"/>
              </a:xfrm>
              <a:grpFill/>
            </p:grpSpPr>
            <p:sp>
              <p:nvSpPr>
                <p:cNvPr id="3073" name="Google Shape;7704;p71">
                  <a:extLst>
                    <a:ext uri="{FF2B5EF4-FFF2-40B4-BE49-F238E27FC236}">
                      <a16:creationId xmlns:a16="http://schemas.microsoft.com/office/drawing/2014/main" id="{84084559-5B91-24B0-B8A0-44E4EB16A433}"/>
                    </a:ext>
                  </a:extLst>
                </p:cNvPr>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7705;p71">
                  <a:extLst>
                    <a:ext uri="{FF2B5EF4-FFF2-40B4-BE49-F238E27FC236}">
                      <a16:creationId xmlns:a16="http://schemas.microsoft.com/office/drawing/2014/main" id="{39314709-0D29-929B-D606-F46E1C05368E}"/>
                    </a:ext>
                  </a:extLst>
                </p:cNvPr>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7706;p71">
                <a:extLst>
                  <a:ext uri="{FF2B5EF4-FFF2-40B4-BE49-F238E27FC236}">
                    <a16:creationId xmlns:a16="http://schemas.microsoft.com/office/drawing/2014/main" id="{82068D90-AAC3-0B37-0B36-CBCD57D63AEC}"/>
                  </a:ext>
                </a:extLst>
              </p:cNvPr>
              <p:cNvGrpSpPr/>
              <p:nvPr/>
            </p:nvGrpSpPr>
            <p:grpSpPr>
              <a:xfrm>
                <a:off x="5475680" y="4195587"/>
                <a:ext cx="37783" cy="32364"/>
                <a:chOff x="5475680" y="4195587"/>
                <a:chExt cx="37783" cy="32364"/>
              </a:xfrm>
              <a:grpFill/>
            </p:grpSpPr>
            <p:sp>
              <p:nvSpPr>
                <p:cNvPr id="3071" name="Google Shape;7707;p71">
                  <a:extLst>
                    <a:ext uri="{FF2B5EF4-FFF2-40B4-BE49-F238E27FC236}">
                      <a16:creationId xmlns:a16="http://schemas.microsoft.com/office/drawing/2014/main" id="{9F8B4100-B7E4-362E-C79B-979A33C74CC3}"/>
                    </a:ext>
                  </a:extLst>
                </p:cNvPr>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7708;p71">
                  <a:extLst>
                    <a:ext uri="{FF2B5EF4-FFF2-40B4-BE49-F238E27FC236}">
                      <a16:creationId xmlns:a16="http://schemas.microsoft.com/office/drawing/2014/main" id="{6060B33B-688C-C917-5959-094E29830BEC}"/>
                    </a:ext>
                  </a:extLst>
                </p:cNvPr>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6" name="Google Shape;7709;p71">
                <a:extLst>
                  <a:ext uri="{FF2B5EF4-FFF2-40B4-BE49-F238E27FC236}">
                    <a16:creationId xmlns:a16="http://schemas.microsoft.com/office/drawing/2014/main" id="{DB7F0FB6-E6A1-2FCB-0EDD-E1D8408C56EF}"/>
                  </a:ext>
                </a:extLst>
              </p:cNvPr>
              <p:cNvGrpSpPr/>
              <p:nvPr/>
            </p:nvGrpSpPr>
            <p:grpSpPr>
              <a:xfrm>
                <a:off x="5532575" y="4027197"/>
                <a:ext cx="33308" cy="32262"/>
                <a:chOff x="5532575" y="4027197"/>
                <a:chExt cx="33308" cy="32262"/>
              </a:xfrm>
              <a:grpFill/>
            </p:grpSpPr>
            <p:sp>
              <p:nvSpPr>
                <p:cNvPr id="3069" name="Google Shape;7710;p71">
                  <a:extLst>
                    <a:ext uri="{FF2B5EF4-FFF2-40B4-BE49-F238E27FC236}">
                      <a16:creationId xmlns:a16="http://schemas.microsoft.com/office/drawing/2014/main" id="{095DE2AC-A71F-E018-0D69-45DF2ECC6773}"/>
                    </a:ext>
                  </a:extLst>
                </p:cNvPr>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7711;p71">
                  <a:extLst>
                    <a:ext uri="{FF2B5EF4-FFF2-40B4-BE49-F238E27FC236}">
                      <a16:creationId xmlns:a16="http://schemas.microsoft.com/office/drawing/2014/main" id="{3A21E0E3-683B-4717-3194-3361F6016E28}"/>
                    </a:ext>
                  </a:extLst>
                </p:cNvPr>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7712;p71">
                <a:extLst>
                  <a:ext uri="{FF2B5EF4-FFF2-40B4-BE49-F238E27FC236}">
                    <a16:creationId xmlns:a16="http://schemas.microsoft.com/office/drawing/2014/main" id="{0ED197C4-9E25-7320-780F-1B31D6DE7F81}"/>
                  </a:ext>
                </a:extLst>
              </p:cNvPr>
              <p:cNvGrpSpPr/>
              <p:nvPr/>
            </p:nvGrpSpPr>
            <p:grpSpPr>
              <a:xfrm>
                <a:off x="5590706" y="4245348"/>
                <a:ext cx="33497" cy="32270"/>
                <a:chOff x="5590706" y="4245348"/>
                <a:chExt cx="33497" cy="32270"/>
              </a:xfrm>
              <a:grpFill/>
            </p:grpSpPr>
            <p:sp>
              <p:nvSpPr>
                <p:cNvPr id="3067" name="Google Shape;7713;p71">
                  <a:extLst>
                    <a:ext uri="{FF2B5EF4-FFF2-40B4-BE49-F238E27FC236}">
                      <a16:creationId xmlns:a16="http://schemas.microsoft.com/office/drawing/2014/main" id="{66FCC6DC-0E85-FC2C-DA37-0FFAEB91CA2C}"/>
                    </a:ext>
                  </a:extLst>
                </p:cNvPr>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7714;p71">
                  <a:extLst>
                    <a:ext uri="{FF2B5EF4-FFF2-40B4-BE49-F238E27FC236}">
                      <a16:creationId xmlns:a16="http://schemas.microsoft.com/office/drawing/2014/main" id="{24BD302E-0443-AD67-2BD8-2E018BD3F29C}"/>
                    </a:ext>
                  </a:extLst>
                </p:cNvPr>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7715;p71">
                <a:extLst>
                  <a:ext uri="{FF2B5EF4-FFF2-40B4-BE49-F238E27FC236}">
                    <a16:creationId xmlns:a16="http://schemas.microsoft.com/office/drawing/2014/main" id="{D50B2603-2E33-F031-96D5-39147BC6DDF7}"/>
                  </a:ext>
                </a:extLst>
              </p:cNvPr>
              <p:cNvGrpSpPr/>
              <p:nvPr/>
            </p:nvGrpSpPr>
            <p:grpSpPr>
              <a:xfrm>
                <a:off x="5618681" y="4109677"/>
                <a:ext cx="33112" cy="32357"/>
                <a:chOff x="5618681" y="4109677"/>
                <a:chExt cx="33112" cy="32357"/>
              </a:xfrm>
              <a:grpFill/>
            </p:grpSpPr>
            <p:sp>
              <p:nvSpPr>
                <p:cNvPr id="3065" name="Google Shape;7716;p71">
                  <a:extLst>
                    <a:ext uri="{FF2B5EF4-FFF2-40B4-BE49-F238E27FC236}">
                      <a16:creationId xmlns:a16="http://schemas.microsoft.com/office/drawing/2014/main" id="{031765F7-D25F-6FED-F5E9-7C6BC56E5945}"/>
                    </a:ext>
                  </a:extLst>
                </p:cNvPr>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7717;p71">
                  <a:extLst>
                    <a:ext uri="{FF2B5EF4-FFF2-40B4-BE49-F238E27FC236}">
                      <a16:creationId xmlns:a16="http://schemas.microsoft.com/office/drawing/2014/main" id="{055B4A65-637A-8CA5-1A00-5B6CB71A16C0}"/>
                    </a:ext>
                  </a:extLst>
                </p:cNvPr>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7718;p71">
                <a:extLst>
                  <a:ext uri="{FF2B5EF4-FFF2-40B4-BE49-F238E27FC236}">
                    <a16:creationId xmlns:a16="http://schemas.microsoft.com/office/drawing/2014/main" id="{06A95D14-75E6-CE3F-A92C-2F21799D57F7}"/>
                  </a:ext>
                </a:extLst>
              </p:cNvPr>
              <p:cNvGrpSpPr/>
              <p:nvPr/>
            </p:nvGrpSpPr>
            <p:grpSpPr>
              <a:xfrm>
                <a:off x="5479298" y="4128262"/>
                <a:ext cx="31405" cy="26906"/>
                <a:chOff x="5479298" y="4128262"/>
                <a:chExt cx="31405" cy="26906"/>
              </a:xfrm>
              <a:grpFill/>
            </p:grpSpPr>
            <p:sp>
              <p:nvSpPr>
                <p:cNvPr id="3063" name="Google Shape;7719;p71">
                  <a:extLst>
                    <a:ext uri="{FF2B5EF4-FFF2-40B4-BE49-F238E27FC236}">
                      <a16:creationId xmlns:a16="http://schemas.microsoft.com/office/drawing/2014/main" id="{B09FC651-B582-1C12-C76D-878803A9A6C7}"/>
                    </a:ext>
                  </a:extLst>
                </p:cNvPr>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7720;p71">
                  <a:extLst>
                    <a:ext uri="{FF2B5EF4-FFF2-40B4-BE49-F238E27FC236}">
                      <a16:creationId xmlns:a16="http://schemas.microsoft.com/office/drawing/2014/main" id="{8BB78936-0C6B-EFA2-EA1F-1C4F635B826B}"/>
                    </a:ext>
                  </a:extLst>
                </p:cNvPr>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0" name="Google Shape;7721;p71">
                <a:extLst>
                  <a:ext uri="{FF2B5EF4-FFF2-40B4-BE49-F238E27FC236}">
                    <a16:creationId xmlns:a16="http://schemas.microsoft.com/office/drawing/2014/main" id="{B00A3F88-4067-8A74-907F-57A1CC06CA62}"/>
                  </a:ext>
                </a:extLst>
              </p:cNvPr>
              <p:cNvGrpSpPr/>
              <p:nvPr/>
            </p:nvGrpSpPr>
            <p:grpSpPr>
              <a:xfrm>
                <a:off x="5582903" y="4180116"/>
                <a:ext cx="31499" cy="26898"/>
                <a:chOff x="5582903" y="4180116"/>
                <a:chExt cx="31499" cy="26898"/>
              </a:xfrm>
              <a:grpFill/>
            </p:grpSpPr>
            <p:sp>
              <p:nvSpPr>
                <p:cNvPr id="3061" name="Google Shape;7722;p71">
                  <a:extLst>
                    <a:ext uri="{FF2B5EF4-FFF2-40B4-BE49-F238E27FC236}">
                      <a16:creationId xmlns:a16="http://schemas.microsoft.com/office/drawing/2014/main" id="{2B4C2A31-C88D-CF9F-DA50-B3FD5E0CDA6B}"/>
                    </a:ext>
                  </a:extLst>
                </p:cNvPr>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7723;p71">
                  <a:extLst>
                    <a:ext uri="{FF2B5EF4-FFF2-40B4-BE49-F238E27FC236}">
                      <a16:creationId xmlns:a16="http://schemas.microsoft.com/office/drawing/2014/main" id="{323A41C9-2055-C27A-C2CB-E6B43C638D97}"/>
                    </a:ext>
                  </a:extLst>
                </p:cNvPr>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5" name="Google Shape;7724;p71">
              <a:extLst>
                <a:ext uri="{FF2B5EF4-FFF2-40B4-BE49-F238E27FC236}">
                  <a16:creationId xmlns:a16="http://schemas.microsoft.com/office/drawing/2014/main" id="{618DC331-4BF8-2D2A-566F-0BA5BAD3178F}"/>
                </a:ext>
              </a:extLst>
            </p:cNvPr>
            <p:cNvGrpSpPr/>
            <p:nvPr/>
          </p:nvGrpSpPr>
          <p:grpSpPr>
            <a:xfrm>
              <a:off x="3977681" y="3230323"/>
              <a:ext cx="94584" cy="84085"/>
              <a:chOff x="3977681" y="3230323"/>
              <a:chExt cx="94584" cy="84085"/>
            </a:xfrm>
            <a:grpFill/>
          </p:grpSpPr>
          <p:grpSp>
            <p:nvGrpSpPr>
              <p:cNvPr id="3037" name="Google Shape;7725;p71">
                <a:extLst>
                  <a:ext uri="{FF2B5EF4-FFF2-40B4-BE49-F238E27FC236}">
                    <a16:creationId xmlns:a16="http://schemas.microsoft.com/office/drawing/2014/main" id="{5AEDE333-C164-CEF4-7787-B218B8F41781}"/>
                  </a:ext>
                </a:extLst>
              </p:cNvPr>
              <p:cNvGrpSpPr/>
              <p:nvPr/>
            </p:nvGrpSpPr>
            <p:grpSpPr>
              <a:xfrm>
                <a:off x="4000135" y="3243041"/>
                <a:ext cx="59570" cy="57186"/>
                <a:chOff x="4000135" y="3243041"/>
                <a:chExt cx="59570" cy="57186"/>
              </a:xfrm>
              <a:grpFill/>
            </p:grpSpPr>
            <p:sp>
              <p:nvSpPr>
                <p:cNvPr id="3050" name="Google Shape;7726;p71">
                  <a:extLst>
                    <a:ext uri="{FF2B5EF4-FFF2-40B4-BE49-F238E27FC236}">
                      <a16:creationId xmlns:a16="http://schemas.microsoft.com/office/drawing/2014/main" id="{4E2FBD87-0782-272F-4B59-89D300AC06B2}"/>
                    </a:ext>
                  </a:extLst>
                </p:cNvPr>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7727;p71">
                  <a:extLst>
                    <a:ext uri="{FF2B5EF4-FFF2-40B4-BE49-F238E27FC236}">
                      <a16:creationId xmlns:a16="http://schemas.microsoft.com/office/drawing/2014/main" id="{CAF33004-7EB7-19FB-F726-E812ACA4476A}"/>
                    </a:ext>
                  </a:extLst>
                </p:cNvPr>
                <p:cNvSpPr/>
                <p:nvPr/>
              </p:nvSpPr>
              <p:spPr>
                <a:xfrm>
                  <a:off x="4024210" y="3246847"/>
                  <a:ext cx="15706" cy="53380"/>
                </a:xfrm>
                <a:custGeom>
                  <a:avLst/>
                  <a:gdLst/>
                  <a:ahLst/>
                  <a:cxnLst/>
                  <a:rect l="l" t="t" r="r" b="b"/>
                  <a:pathLst>
                    <a:path w="1997" h="6787" fill="none" extrusionOk="0">
                      <a:moveTo>
                        <a:pt x="0" y="6787"/>
                      </a:moveTo>
                      <a:lnTo>
                        <a:pt x="199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7728;p71">
                  <a:extLst>
                    <a:ext uri="{FF2B5EF4-FFF2-40B4-BE49-F238E27FC236}">
                      <a16:creationId xmlns:a16="http://schemas.microsoft.com/office/drawing/2014/main" id="{F8DE4A73-5159-BEA9-3280-4361546EC7FE}"/>
                    </a:ext>
                  </a:extLst>
                </p:cNvPr>
                <p:cNvSpPr/>
                <p:nvPr/>
              </p:nvSpPr>
              <p:spPr>
                <a:xfrm>
                  <a:off x="4002896" y="3261311"/>
                  <a:ext cx="56809" cy="14086"/>
                </a:xfrm>
                <a:custGeom>
                  <a:avLst/>
                  <a:gdLst/>
                  <a:ahLst/>
                  <a:cxnLst/>
                  <a:rect l="l" t="t" r="r" b="b"/>
                  <a:pathLst>
                    <a:path w="7223" h="1791" fill="none" extrusionOk="0">
                      <a:moveTo>
                        <a:pt x="7222" y="179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8" name="Google Shape;7729;p71">
                <a:extLst>
                  <a:ext uri="{FF2B5EF4-FFF2-40B4-BE49-F238E27FC236}">
                    <a16:creationId xmlns:a16="http://schemas.microsoft.com/office/drawing/2014/main" id="{0B6357CC-2195-ABEE-50F7-91A0C5887743}"/>
                  </a:ext>
                </a:extLst>
              </p:cNvPr>
              <p:cNvGrpSpPr/>
              <p:nvPr/>
            </p:nvGrpSpPr>
            <p:grpSpPr>
              <a:xfrm>
                <a:off x="3977681" y="3245872"/>
                <a:ext cx="37783" cy="32380"/>
                <a:chOff x="3977681" y="3245872"/>
                <a:chExt cx="37783" cy="32380"/>
              </a:xfrm>
              <a:grpFill/>
            </p:grpSpPr>
            <p:sp>
              <p:nvSpPr>
                <p:cNvPr id="3048" name="Google Shape;7730;p71">
                  <a:extLst>
                    <a:ext uri="{FF2B5EF4-FFF2-40B4-BE49-F238E27FC236}">
                      <a16:creationId xmlns:a16="http://schemas.microsoft.com/office/drawing/2014/main" id="{6369A6FE-53A0-B25D-3132-6BDBAAB1BB1E}"/>
                    </a:ext>
                  </a:extLst>
                </p:cNvPr>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7731;p71">
                  <a:extLst>
                    <a:ext uri="{FF2B5EF4-FFF2-40B4-BE49-F238E27FC236}">
                      <a16:creationId xmlns:a16="http://schemas.microsoft.com/office/drawing/2014/main" id="{DABB27E6-FBFF-3E7B-A0FB-AE2878FE0881}"/>
                    </a:ext>
                  </a:extLst>
                </p:cNvPr>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9" name="Google Shape;7732;p71">
                <a:extLst>
                  <a:ext uri="{FF2B5EF4-FFF2-40B4-BE49-F238E27FC236}">
                    <a16:creationId xmlns:a16="http://schemas.microsoft.com/office/drawing/2014/main" id="{54A31893-6ACA-D166-F83A-51E281E30EF5}"/>
                  </a:ext>
                </a:extLst>
              </p:cNvPr>
              <p:cNvGrpSpPr/>
              <p:nvPr/>
            </p:nvGrpSpPr>
            <p:grpSpPr>
              <a:xfrm>
                <a:off x="4040860" y="3262672"/>
                <a:ext cx="31405" cy="27001"/>
                <a:chOff x="4040860" y="3262672"/>
                <a:chExt cx="31405" cy="27001"/>
              </a:xfrm>
              <a:grpFill/>
            </p:grpSpPr>
            <p:sp>
              <p:nvSpPr>
                <p:cNvPr id="3046" name="Google Shape;7733;p71">
                  <a:extLst>
                    <a:ext uri="{FF2B5EF4-FFF2-40B4-BE49-F238E27FC236}">
                      <a16:creationId xmlns:a16="http://schemas.microsoft.com/office/drawing/2014/main" id="{8BDBAB34-4BA8-A445-521E-D90AC54C4FEA}"/>
                    </a:ext>
                  </a:extLst>
                </p:cNvPr>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7734;p71">
                  <a:extLst>
                    <a:ext uri="{FF2B5EF4-FFF2-40B4-BE49-F238E27FC236}">
                      <a16:creationId xmlns:a16="http://schemas.microsoft.com/office/drawing/2014/main" id="{407E8F47-C7B9-0C85-F72F-949E34FA5999}"/>
                    </a:ext>
                  </a:extLst>
                </p:cNvPr>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7735;p71">
                <a:extLst>
                  <a:ext uri="{FF2B5EF4-FFF2-40B4-BE49-F238E27FC236}">
                    <a16:creationId xmlns:a16="http://schemas.microsoft.com/office/drawing/2014/main" id="{FBAEA0E9-DB30-D434-AE13-3555A43E8250}"/>
                  </a:ext>
                </a:extLst>
              </p:cNvPr>
              <p:cNvGrpSpPr/>
              <p:nvPr/>
            </p:nvGrpSpPr>
            <p:grpSpPr>
              <a:xfrm>
                <a:off x="4021072" y="3230323"/>
                <a:ext cx="31397" cy="26906"/>
                <a:chOff x="4021072" y="3230323"/>
                <a:chExt cx="31397" cy="26906"/>
              </a:xfrm>
              <a:grpFill/>
            </p:grpSpPr>
            <p:sp>
              <p:nvSpPr>
                <p:cNvPr id="3044" name="Google Shape;7736;p71">
                  <a:extLst>
                    <a:ext uri="{FF2B5EF4-FFF2-40B4-BE49-F238E27FC236}">
                      <a16:creationId xmlns:a16="http://schemas.microsoft.com/office/drawing/2014/main" id="{616A2819-A510-D14D-6153-C3DED34FD1CE}"/>
                    </a:ext>
                  </a:extLst>
                </p:cNvPr>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7737;p71">
                  <a:extLst>
                    <a:ext uri="{FF2B5EF4-FFF2-40B4-BE49-F238E27FC236}">
                      <a16:creationId xmlns:a16="http://schemas.microsoft.com/office/drawing/2014/main" id="{6F9FA344-D0A7-14AF-6380-283C0AF6CB7A}"/>
                    </a:ext>
                  </a:extLst>
                </p:cNvPr>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1" name="Google Shape;7738;p71">
                <a:extLst>
                  <a:ext uri="{FF2B5EF4-FFF2-40B4-BE49-F238E27FC236}">
                    <a16:creationId xmlns:a16="http://schemas.microsoft.com/office/drawing/2014/main" id="{8ECB236E-F6F2-29F7-9A30-3923631C83E7}"/>
                  </a:ext>
                </a:extLst>
              </p:cNvPr>
              <p:cNvGrpSpPr/>
              <p:nvPr/>
            </p:nvGrpSpPr>
            <p:grpSpPr>
              <a:xfrm>
                <a:off x="4001472" y="3287462"/>
                <a:ext cx="31499" cy="26945"/>
                <a:chOff x="4001472" y="3287462"/>
                <a:chExt cx="31499" cy="26945"/>
              </a:xfrm>
              <a:grpFill/>
            </p:grpSpPr>
            <p:sp>
              <p:nvSpPr>
                <p:cNvPr id="3042" name="Google Shape;7739;p71">
                  <a:extLst>
                    <a:ext uri="{FF2B5EF4-FFF2-40B4-BE49-F238E27FC236}">
                      <a16:creationId xmlns:a16="http://schemas.microsoft.com/office/drawing/2014/main" id="{EB6EB88C-8AF3-7342-CF3C-851311B9D55A}"/>
                    </a:ext>
                  </a:extLst>
                </p:cNvPr>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7740;p71">
                  <a:extLst>
                    <a:ext uri="{FF2B5EF4-FFF2-40B4-BE49-F238E27FC236}">
                      <a16:creationId xmlns:a16="http://schemas.microsoft.com/office/drawing/2014/main" id="{F4C05661-7C54-1F1A-257F-4E8D9FB16D09}"/>
                    </a:ext>
                  </a:extLst>
                </p:cNvPr>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6" name="Google Shape;7741;p71">
              <a:extLst>
                <a:ext uri="{FF2B5EF4-FFF2-40B4-BE49-F238E27FC236}">
                  <a16:creationId xmlns:a16="http://schemas.microsoft.com/office/drawing/2014/main" id="{B2A23B0D-8AD0-F2C1-D3EF-D275455CA5D0}"/>
                </a:ext>
              </a:extLst>
            </p:cNvPr>
            <p:cNvGrpSpPr/>
            <p:nvPr/>
          </p:nvGrpSpPr>
          <p:grpSpPr>
            <a:xfrm>
              <a:off x="4084715" y="3258865"/>
              <a:ext cx="184961" cy="137268"/>
              <a:chOff x="4084715" y="3258865"/>
              <a:chExt cx="184961" cy="137268"/>
            </a:xfrm>
            <a:grpFill/>
          </p:grpSpPr>
          <p:grpSp>
            <p:nvGrpSpPr>
              <p:cNvPr id="3014" name="Google Shape;7742;p71">
                <a:extLst>
                  <a:ext uri="{FF2B5EF4-FFF2-40B4-BE49-F238E27FC236}">
                    <a16:creationId xmlns:a16="http://schemas.microsoft.com/office/drawing/2014/main" id="{2FBD4482-A5CB-3F66-E828-121616E74F27}"/>
                  </a:ext>
                </a:extLst>
              </p:cNvPr>
              <p:cNvGrpSpPr/>
              <p:nvPr/>
            </p:nvGrpSpPr>
            <p:grpSpPr>
              <a:xfrm>
                <a:off x="4107453" y="3271583"/>
                <a:ext cx="153470" cy="110275"/>
                <a:chOff x="4107453" y="3271583"/>
                <a:chExt cx="153470" cy="110275"/>
              </a:xfrm>
              <a:grpFill/>
            </p:grpSpPr>
            <p:sp>
              <p:nvSpPr>
                <p:cNvPr id="3033" name="Google Shape;7743;p71">
                  <a:extLst>
                    <a:ext uri="{FF2B5EF4-FFF2-40B4-BE49-F238E27FC236}">
                      <a16:creationId xmlns:a16="http://schemas.microsoft.com/office/drawing/2014/main" id="{4259969E-378C-E8F7-9B21-304749876222}"/>
                    </a:ext>
                  </a:extLst>
                </p:cNvPr>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7744;p71">
                  <a:extLst>
                    <a:ext uri="{FF2B5EF4-FFF2-40B4-BE49-F238E27FC236}">
                      <a16:creationId xmlns:a16="http://schemas.microsoft.com/office/drawing/2014/main" id="{A75E6F65-0077-37C7-40E8-1212CBF81DA7}"/>
                    </a:ext>
                  </a:extLst>
                </p:cNvPr>
                <p:cNvSpPr/>
                <p:nvPr/>
              </p:nvSpPr>
              <p:spPr>
                <a:xfrm>
                  <a:off x="4155886" y="3271968"/>
                  <a:ext cx="22171" cy="20559"/>
                </a:xfrm>
                <a:custGeom>
                  <a:avLst/>
                  <a:gdLst/>
                  <a:ahLst/>
                  <a:cxnLst/>
                  <a:rect l="l" t="t" r="r" b="b"/>
                  <a:pathLst>
                    <a:path w="2819" h="2614" fill="none" extrusionOk="0">
                      <a:moveTo>
                        <a:pt x="2819" y="2613"/>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7745;p71">
                  <a:extLst>
                    <a:ext uri="{FF2B5EF4-FFF2-40B4-BE49-F238E27FC236}">
                      <a16:creationId xmlns:a16="http://schemas.microsoft.com/office/drawing/2014/main" id="{8151F92D-3271-4CD9-8250-6914234589AB}"/>
                    </a:ext>
                  </a:extLst>
                </p:cNvPr>
                <p:cNvSpPr/>
                <p:nvPr/>
              </p:nvSpPr>
              <p:spPr>
                <a:xfrm>
                  <a:off x="4178049" y="3279196"/>
                  <a:ext cx="42345" cy="13331"/>
                </a:xfrm>
                <a:custGeom>
                  <a:avLst/>
                  <a:gdLst/>
                  <a:ahLst/>
                  <a:cxnLst/>
                  <a:rect l="l" t="t" r="r" b="b"/>
                  <a:pathLst>
                    <a:path w="5384" h="1695" fill="none" extrusionOk="0">
                      <a:moveTo>
                        <a:pt x="1" y="1694"/>
                      </a:moveTo>
                      <a:lnTo>
                        <a:pt x="538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7746;p71">
                  <a:extLst>
                    <a:ext uri="{FF2B5EF4-FFF2-40B4-BE49-F238E27FC236}">
                      <a16:creationId xmlns:a16="http://schemas.microsoft.com/office/drawing/2014/main" id="{06EEAB60-1998-B81D-2DF2-E399215DA889}"/>
                    </a:ext>
                  </a:extLst>
                </p:cNvPr>
                <p:cNvSpPr/>
                <p:nvPr/>
              </p:nvSpPr>
              <p:spPr>
                <a:xfrm>
                  <a:off x="4220387" y="3279196"/>
                  <a:ext cx="8" cy="71745"/>
                </a:xfrm>
                <a:custGeom>
                  <a:avLst/>
                  <a:gdLst/>
                  <a:ahLst/>
                  <a:cxnLst/>
                  <a:rect l="l" t="t" r="r" b="b"/>
                  <a:pathLst>
                    <a:path w="1" h="9122" fill="none" extrusionOk="0">
                      <a:moveTo>
                        <a:pt x="1" y="0"/>
                      </a:moveTo>
                      <a:lnTo>
                        <a:pt x="1" y="91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5" name="Google Shape;7747;p71">
                <a:extLst>
                  <a:ext uri="{FF2B5EF4-FFF2-40B4-BE49-F238E27FC236}">
                    <a16:creationId xmlns:a16="http://schemas.microsoft.com/office/drawing/2014/main" id="{8D193424-4647-6349-893E-E15C1301322C}"/>
                  </a:ext>
                </a:extLst>
              </p:cNvPr>
              <p:cNvGrpSpPr/>
              <p:nvPr/>
            </p:nvGrpSpPr>
            <p:grpSpPr>
              <a:xfrm>
                <a:off x="4136947" y="3258865"/>
                <a:ext cx="31499" cy="27001"/>
                <a:chOff x="4136947" y="3258865"/>
                <a:chExt cx="31499" cy="27001"/>
              </a:xfrm>
              <a:grpFill/>
            </p:grpSpPr>
            <p:sp>
              <p:nvSpPr>
                <p:cNvPr id="3031" name="Google Shape;7748;p71">
                  <a:extLst>
                    <a:ext uri="{FF2B5EF4-FFF2-40B4-BE49-F238E27FC236}">
                      <a16:creationId xmlns:a16="http://schemas.microsoft.com/office/drawing/2014/main" id="{B2C4C504-A9BF-147F-D889-86B3A5A9D90C}"/>
                    </a:ext>
                  </a:extLst>
                </p:cNvPr>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7749;p71">
                  <a:extLst>
                    <a:ext uri="{FF2B5EF4-FFF2-40B4-BE49-F238E27FC236}">
                      <a16:creationId xmlns:a16="http://schemas.microsoft.com/office/drawing/2014/main" id="{B16D8F4A-9C4F-2248-B25C-E84047048EB1}"/>
                    </a:ext>
                  </a:extLst>
                </p:cNvPr>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6" name="Google Shape;7750;p71">
                <a:extLst>
                  <a:ext uri="{FF2B5EF4-FFF2-40B4-BE49-F238E27FC236}">
                    <a16:creationId xmlns:a16="http://schemas.microsoft.com/office/drawing/2014/main" id="{ADAB274D-6541-8607-811A-223199576A6B}"/>
                  </a:ext>
                </a:extLst>
              </p:cNvPr>
              <p:cNvGrpSpPr/>
              <p:nvPr/>
            </p:nvGrpSpPr>
            <p:grpSpPr>
              <a:xfrm>
                <a:off x="4084715" y="3266478"/>
                <a:ext cx="31468" cy="26898"/>
                <a:chOff x="4084715" y="3266478"/>
                <a:chExt cx="31468" cy="26898"/>
              </a:xfrm>
              <a:grpFill/>
            </p:grpSpPr>
            <p:sp>
              <p:nvSpPr>
                <p:cNvPr id="3029" name="Google Shape;7751;p71">
                  <a:extLst>
                    <a:ext uri="{FF2B5EF4-FFF2-40B4-BE49-F238E27FC236}">
                      <a16:creationId xmlns:a16="http://schemas.microsoft.com/office/drawing/2014/main" id="{9951F76F-D3C9-DB0C-994E-D38217BF715E}"/>
                    </a:ext>
                  </a:extLst>
                </p:cNvPr>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7752;p71">
                  <a:extLst>
                    <a:ext uri="{FF2B5EF4-FFF2-40B4-BE49-F238E27FC236}">
                      <a16:creationId xmlns:a16="http://schemas.microsoft.com/office/drawing/2014/main" id="{76CC4572-EA12-4C75-7E32-80B332BB06A0}"/>
                    </a:ext>
                  </a:extLst>
                </p:cNvPr>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7" name="Google Shape;7753;p71">
                <a:extLst>
                  <a:ext uri="{FF2B5EF4-FFF2-40B4-BE49-F238E27FC236}">
                    <a16:creationId xmlns:a16="http://schemas.microsoft.com/office/drawing/2014/main" id="{FFF684AF-A9E5-ADBA-33E2-1ABCBBD5DA27}"/>
                  </a:ext>
                </a:extLst>
              </p:cNvPr>
              <p:cNvGrpSpPr/>
              <p:nvPr/>
            </p:nvGrpSpPr>
            <p:grpSpPr>
              <a:xfrm>
                <a:off x="4159213" y="3279849"/>
                <a:ext cx="31405" cy="26945"/>
                <a:chOff x="4159213" y="3279849"/>
                <a:chExt cx="31405" cy="26945"/>
              </a:xfrm>
              <a:grpFill/>
            </p:grpSpPr>
            <p:sp>
              <p:nvSpPr>
                <p:cNvPr id="3027" name="Google Shape;7754;p71">
                  <a:extLst>
                    <a:ext uri="{FF2B5EF4-FFF2-40B4-BE49-F238E27FC236}">
                      <a16:creationId xmlns:a16="http://schemas.microsoft.com/office/drawing/2014/main" id="{521ECDF0-9993-AF52-C8B8-143341176F5D}"/>
                    </a:ext>
                  </a:extLst>
                </p:cNvPr>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7755;p71">
                  <a:extLst>
                    <a:ext uri="{FF2B5EF4-FFF2-40B4-BE49-F238E27FC236}">
                      <a16:creationId xmlns:a16="http://schemas.microsoft.com/office/drawing/2014/main" id="{9DDBBEB7-1F5B-2EF4-7891-4A7A66BF6E15}"/>
                    </a:ext>
                  </a:extLst>
                </p:cNvPr>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8" name="Google Shape;7756;p71">
                <a:extLst>
                  <a:ext uri="{FF2B5EF4-FFF2-40B4-BE49-F238E27FC236}">
                    <a16:creationId xmlns:a16="http://schemas.microsoft.com/office/drawing/2014/main" id="{171C9EC8-2E32-FEE7-780A-6B6F221D954B}"/>
                  </a:ext>
                </a:extLst>
              </p:cNvPr>
              <p:cNvGrpSpPr/>
              <p:nvPr/>
            </p:nvGrpSpPr>
            <p:grpSpPr>
              <a:xfrm>
                <a:off x="4201550" y="3266502"/>
                <a:ext cx="31405" cy="26883"/>
                <a:chOff x="4201550" y="3266502"/>
                <a:chExt cx="31405" cy="26883"/>
              </a:xfrm>
              <a:grpFill/>
            </p:grpSpPr>
            <p:sp>
              <p:nvSpPr>
                <p:cNvPr id="3025" name="Google Shape;7757;p71">
                  <a:extLst>
                    <a:ext uri="{FF2B5EF4-FFF2-40B4-BE49-F238E27FC236}">
                      <a16:creationId xmlns:a16="http://schemas.microsoft.com/office/drawing/2014/main" id="{6DB68F1A-54EC-1EEC-3EA8-EB343ADD7ED4}"/>
                    </a:ext>
                  </a:extLst>
                </p:cNvPr>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7758;p71">
                  <a:extLst>
                    <a:ext uri="{FF2B5EF4-FFF2-40B4-BE49-F238E27FC236}">
                      <a16:creationId xmlns:a16="http://schemas.microsoft.com/office/drawing/2014/main" id="{28A300AD-EAAD-381F-7AA1-07BB2313B9B8}"/>
                    </a:ext>
                  </a:extLst>
                </p:cNvPr>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9" name="Google Shape;7759;p71">
                <a:extLst>
                  <a:ext uri="{FF2B5EF4-FFF2-40B4-BE49-F238E27FC236}">
                    <a16:creationId xmlns:a16="http://schemas.microsoft.com/office/drawing/2014/main" id="{78CBAE5D-E62F-7A85-3BBD-A89A62D9FD1B}"/>
                  </a:ext>
                </a:extLst>
              </p:cNvPr>
              <p:cNvGrpSpPr/>
              <p:nvPr/>
            </p:nvGrpSpPr>
            <p:grpSpPr>
              <a:xfrm>
                <a:off x="4201550" y="3338278"/>
                <a:ext cx="31405" cy="26930"/>
                <a:chOff x="4201550" y="3338278"/>
                <a:chExt cx="31405" cy="26930"/>
              </a:xfrm>
              <a:grpFill/>
            </p:grpSpPr>
            <p:sp>
              <p:nvSpPr>
                <p:cNvPr id="3023" name="Google Shape;7760;p71">
                  <a:extLst>
                    <a:ext uri="{FF2B5EF4-FFF2-40B4-BE49-F238E27FC236}">
                      <a16:creationId xmlns:a16="http://schemas.microsoft.com/office/drawing/2014/main" id="{1B0D838B-4B0B-62A2-5874-FE28640E019E}"/>
                    </a:ext>
                  </a:extLst>
                </p:cNvPr>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7761;p71">
                  <a:extLst>
                    <a:ext uri="{FF2B5EF4-FFF2-40B4-BE49-F238E27FC236}">
                      <a16:creationId xmlns:a16="http://schemas.microsoft.com/office/drawing/2014/main" id="{25DB0921-D3DF-3279-E470-A0681CCE7D0A}"/>
                    </a:ext>
                  </a:extLst>
                </p:cNvPr>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0" name="Google Shape;7762;p71">
                <a:extLst>
                  <a:ext uri="{FF2B5EF4-FFF2-40B4-BE49-F238E27FC236}">
                    <a16:creationId xmlns:a16="http://schemas.microsoft.com/office/drawing/2014/main" id="{25B924AA-255F-504C-7909-3F96811516CD}"/>
                  </a:ext>
                </a:extLst>
              </p:cNvPr>
              <p:cNvGrpSpPr/>
              <p:nvPr/>
            </p:nvGrpSpPr>
            <p:grpSpPr>
              <a:xfrm>
                <a:off x="4238272" y="3369132"/>
                <a:ext cx="31405" cy="27001"/>
                <a:chOff x="4238272" y="3369132"/>
                <a:chExt cx="31405" cy="27001"/>
              </a:xfrm>
              <a:grpFill/>
            </p:grpSpPr>
            <p:sp>
              <p:nvSpPr>
                <p:cNvPr id="3021" name="Google Shape;7763;p71">
                  <a:extLst>
                    <a:ext uri="{FF2B5EF4-FFF2-40B4-BE49-F238E27FC236}">
                      <a16:creationId xmlns:a16="http://schemas.microsoft.com/office/drawing/2014/main" id="{BC187812-2724-770F-9A0B-ECE48F0D78C7}"/>
                    </a:ext>
                  </a:extLst>
                </p:cNvPr>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7764;p71">
                  <a:extLst>
                    <a:ext uri="{FF2B5EF4-FFF2-40B4-BE49-F238E27FC236}">
                      <a16:creationId xmlns:a16="http://schemas.microsoft.com/office/drawing/2014/main" id="{2DF43872-5525-F794-27DD-5AA33842F3DB}"/>
                    </a:ext>
                  </a:extLst>
                </p:cNvPr>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7" name="Google Shape;7765;p71">
              <a:extLst>
                <a:ext uri="{FF2B5EF4-FFF2-40B4-BE49-F238E27FC236}">
                  <a16:creationId xmlns:a16="http://schemas.microsoft.com/office/drawing/2014/main" id="{5B007E50-32E2-7B86-BB34-CA79642BD00A}"/>
                </a:ext>
              </a:extLst>
            </p:cNvPr>
            <p:cNvGrpSpPr/>
            <p:nvPr/>
          </p:nvGrpSpPr>
          <p:grpSpPr>
            <a:xfrm>
              <a:off x="4068639" y="3200169"/>
              <a:ext cx="77643" cy="37272"/>
              <a:chOff x="4068639" y="3200169"/>
              <a:chExt cx="77643" cy="37272"/>
            </a:xfrm>
            <a:grpFill/>
          </p:grpSpPr>
          <p:sp>
            <p:nvSpPr>
              <p:cNvPr id="3007" name="Google Shape;7766;p71">
                <a:extLst>
                  <a:ext uri="{FF2B5EF4-FFF2-40B4-BE49-F238E27FC236}">
                    <a16:creationId xmlns:a16="http://schemas.microsoft.com/office/drawing/2014/main" id="{929880AD-14F9-1FC4-3CC8-E757F15CF3AC}"/>
                  </a:ext>
                </a:extLst>
              </p:cNvPr>
              <p:cNvSpPr/>
              <p:nvPr/>
            </p:nvSpPr>
            <p:spPr>
              <a:xfrm>
                <a:off x="4087570" y="3212886"/>
                <a:ext cx="49958" cy="10374"/>
              </a:xfrm>
              <a:custGeom>
                <a:avLst/>
                <a:gdLst/>
                <a:ahLst/>
                <a:cxnLst/>
                <a:rect l="l" t="t" r="r" b="b"/>
                <a:pathLst>
                  <a:path w="6352" h="1319" fill="none" extrusionOk="0">
                    <a:moveTo>
                      <a:pt x="1" y="1319"/>
                    </a:moveTo>
                    <a:lnTo>
                      <a:pt x="635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8" name="Google Shape;7767;p71">
                <a:extLst>
                  <a:ext uri="{FF2B5EF4-FFF2-40B4-BE49-F238E27FC236}">
                    <a16:creationId xmlns:a16="http://schemas.microsoft.com/office/drawing/2014/main" id="{C418AEC4-4992-3B70-912B-7180EEC9F893}"/>
                  </a:ext>
                </a:extLst>
              </p:cNvPr>
              <p:cNvGrpSpPr/>
              <p:nvPr/>
            </p:nvGrpSpPr>
            <p:grpSpPr>
              <a:xfrm>
                <a:off x="4114878" y="3200169"/>
                <a:ext cx="31405" cy="26993"/>
                <a:chOff x="4114878" y="3200169"/>
                <a:chExt cx="31405" cy="26993"/>
              </a:xfrm>
              <a:grpFill/>
            </p:grpSpPr>
            <p:sp>
              <p:nvSpPr>
                <p:cNvPr id="3012" name="Google Shape;7768;p71">
                  <a:extLst>
                    <a:ext uri="{FF2B5EF4-FFF2-40B4-BE49-F238E27FC236}">
                      <a16:creationId xmlns:a16="http://schemas.microsoft.com/office/drawing/2014/main" id="{5C155A1F-6E23-9DB2-ABE6-D80BB6A81B46}"/>
                    </a:ext>
                  </a:extLst>
                </p:cNvPr>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7769;p71">
                  <a:extLst>
                    <a:ext uri="{FF2B5EF4-FFF2-40B4-BE49-F238E27FC236}">
                      <a16:creationId xmlns:a16="http://schemas.microsoft.com/office/drawing/2014/main" id="{5029F078-A0DA-D09B-01CF-FD1107F07649}"/>
                    </a:ext>
                  </a:extLst>
                </p:cNvPr>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9" name="Google Shape;7770;p71">
                <a:extLst>
                  <a:ext uri="{FF2B5EF4-FFF2-40B4-BE49-F238E27FC236}">
                    <a16:creationId xmlns:a16="http://schemas.microsoft.com/office/drawing/2014/main" id="{91992C37-C918-7CE5-6234-A1DBA876B506}"/>
                  </a:ext>
                </a:extLst>
              </p:cNvPr>
              <p:cNvGrpSpPr/>
              <p:nvPr/>
            </p:nvGrpSpPr>
            <p:grpSpPr>
              <a:xfrm>
                <a:off x="4068639" y="3210535"/>
                <a:ext cx="31499" cy="26906"/>
                <a:chOff x="4068639" y="3210535"/>
                <a:chExt cx="31499" cy="26906"/>
              </a:xfrm>
              <a:grpFill/>
            </p:grpSpPr>
            <p:sp>
              <p:nvSpPr>
                <p:cNvPr id="3010" name="Google Shape;7771;p71">
                  <a:extLst>
                    <a:ext uri="{FF2B5EF4-FFF2-40B4-BE49-F238E27FC236}">
                      <a16:creationId xmlns:a16="http://schemas.microsoft.com/office/drawing/2014/main" id="{9168CD78-2252-D29C-B210-418CEF1F3427}"/>
                    </a:ext>
                  </a:extLst>
                </p:cNvPr>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7772;p71">
                  <a:extLst>
                    <a:ext uri="{FF2B5EF4-FFF2-40B4-BE49-F238E27FC236}">
                      <a16:creationId xmlns:a16="http://schemas.microsoft.com/office/drawing/2014/main" id="{C131A9DC-A228-0AF4-B138-AAF8CC4758FA}"/>
                    </a:ext>
                  </a:extLst>
                </p:cNvPr>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8" name="Google Shape;7773;p71">
              <a:extLst>
                <a:ext uri="{FF2B5EF4-FFF2-40B4-BE49-F238E27FC236}">
                  <a16:creationId xmlns:a16="http://schemas.microsoft.com/office/drawing/2014/main" id="{4110236D-47E4-9B98-229A-FDE26FBE259B}"/>
                </a:ext>
              </a:extLst>
            </p:cNvPr>
            <p:cNvGrpSpPr/>
            <p:nvPr/>
          </p:nvGrpSpPr>
          <p:grpSpPr>
            <a:xfrm>
              <a:off x="3869702" y="3066935"/>
              <a:ext cx="382664" cy="190294"/>
              <a:chOff x="3869702" y="3066935"/>
              <a:chExt cx="382664" cy="190294"/>
            </a:xfrm>
            <a:grpFill/>
          </p:grpSpPr>
          <p:grpSp>
            <p:nvGrpSpPr>
              <p:cNvPr id="2973" name="Google Shape;7774;p71">
                <a:extLst>
                  <a:ext uri="{FF2B5EF4-FFF2-40B4-BE49-F238E27FC236}">
                    <a16:creationId xmlns:a16="http://schemas.microsoft.com/office/drawing/2014/main" id="{3C1021F4-D83C-7E87-6AFF-27BEECFE1599}"/>
                  </a:ext>
                </a:extLst>
              </p:cNvPr>
              <p:cNvGrpSpPr/>
              <p:nvPr/>
            </p:nvGrpSpPr>
            <p:grpSpPr>
              <a:xfrm>
                <a:off x="3888633" y="3082351"/>
                <a:ext cx="351172" cy="160698"/>
                <a:chOff x="3888633" y="3082351"/>
                <a:chExt cx="351172" cy="160698"/>
              </a:xfrm>
              <a:grpFill/>
            </p:grpSpPr>
            <p:sp>
              <p:nvSpPr>
                <p:cNvPr id="3001" name="Google Shape;7775;p71">
                  <a:extLst>
                    <a:ext uri="{FF2B5EF4-FFF2-40B4-BE49-F238E27FC236}">
                      <a16:creationId xmlns:a16="http://schemas.microsoft.com/office/drawing/2014/main" id="{FF9B249C-ECCA-1104-A264-DE54D8BE0985}"/>
                    </a:ext>
                  </a:extLst>
                </p:cNvPr>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7776;p71">
                  <a:extLst>
                    <a:ext uri="{FF2B5EF4-FFF2-40B4-BE49-F238E27FC236}">
                      <a16:creationId xmlns:a16="http://schemas.microsoft.com/office/drawing/2014/main" id="{05F711BF-3952-4E3A-8C1E-68E3F2898618}"/>
                    </a:ext>
                  </a:extLst>
                </p:cNvPr>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7777;p71">
                  <a:extLst>
                    <a:ext uri="{FF2B5EF4-FFF2-40B4-BE49-F238E27FC236}">
                      <a16:creationId xmlns:a16="http://schemas.microsoft.com/office/drawing/2014/main" id="{1C87C9B6-2009-92A3-5D01-40D104ABD408}"/>
                    </a:ext>
                  </a:extLst>
                </p:cNvPr>
                <p:cNvSpPr/>
                <p:nvPr/>
              </p:nvSpPr>
              <p:spPr>
                <a:xfrm>
                  <a:off x="3960370" y="3203653"/>
                  <a:ext cx="79547" cy="19607"/>
                </a:xfrm>
                <a:custGeom>
                  <a:avLst/>
                  <a:gdLst/>
                  <a:ahLst/>
                  <a:cxnLst/>
                  <a:rect l="l" t="t" r="r" b="b"/>
                  <a:pathLst>
                    <a:path w="10114" h="2493" fill="none" extrusionOk="0">
                      <a:moveTo>
                        <a:pt x="0" y="2493"/>
                      </a:moveTo>
                      <a:lnTo>
                        <a:pt x="10113"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7778;p71">
                  <a:extLst>
                    <a:ext uri="{FF2B5EF4-FFF2-40B4-BE49-F238E27FC236}">
                      <a16:creationId xmlns:a16="http://schemas.microsoft.com/office/drawing/2014/main" id="{06EEBEB5-57EE-BFC8-2370-C2F238DA0594}"/>
                    </a:ext>
                  </a:extLst>
                </p:cNvPr>
                <p:cNvSpPr/>
                <p:nvPr/>
              </p:nvSpPr>
              <p:spPr>
                <a:xfrm>
                  <a:off x="4043613" y="3161504"/>
                  <a:ext cx="108474" cy="42156"/>
                </a:xfrm>
                <a:custGeom>
                  <a:avLst/>
                  <a:gdLst/>
                  <a:ahLst/>
                  <a:cxnLst/>
                  <a:rect l="l" t="t" r="r" b="b"/>
                  <a:pathLst>
                    <a:path w="13792" h="5360" fill="none" extrusionOk="0">
                      <a:moveTo>
                        <a:pt x="1" y="5360"/>
                      </a:moveTo>
                      <a:lnTo>
                        <a:pt x="1379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7779;p71">
                  <a:extLst>
                    <a:ext uri="{FF2B5EF4-FFF2-40B4-BE49-F238E27FC236}">
                      <a16:creationId xmlns:a16="http://schemas.microsoft.com/office/drawing/2014/main" id="{78EF794E-AA43-F5E0-E00F-8D887AAF234D}"/>
                    </a:ext>
                  </a:extLst>
                </p:cNvPr>
                <p:cNvSpPr/>
                <p:nvPr/>
              </p:nvSpPr>
              <p:spPr>
                <a:xfrm>
                  <a:off x="4152079" y="3082351"/>
                  <a:ext cx="17224" cy="82968"/>
                </a:xfrm>
                <a:custGeom>
                  <a:avLst/>
                  <a:gdLst/>
                  <a:ahLst/>
                  <a:cxnLst/>
                  <a:rect l="l" t="t" r="r" b="b"/>
                  <a:pathLst>
                    <a:path w="2190" h="10549" fill="none" extrusionOk="0">
                      <a:moveTo>
                        <a:pt x="0" y="10549"/>
                      </a:moveTo>
                      <a:lnTo>
                        <a:pt x="219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7780;p71">
                  <a:extLst>
                    <a:ext uri="{FF2B5EF4-FFF2-40B4-BE49-F238E27FC236}">
                      <a16:creationId xmlns:a16="http://schemas.microsoft.com/office/drawing/2014/main" id="{9384468E-C621-6F35-7C74-EE651B9FEECF}"/>
                    </a:ext>
                  </a:extLst>
                </p:cNvPr>
                <p:cNvSpPr/>
                <p:nvPr/>
              </p:nvSpPr>
              <p:spPr>
                <a:xfrm>
                  <a:off x="4169296" y="3082351"/>
                  <a:ext cx="25797" cy="63557"/>
                </a:xfrm>
                <a:custGeom>
                  <a:avLst/>
                  <a:gdLst/>
                  <a:ahLst/>
                  <a:cxnLst/>
                  <a:rect l="l" t="t" r="r" b="b"/>
                  <a:pathLst>
                    <a:path w="3280" h="8081" fill="none" extrusionOk="0">
                      <a:moveTo>
                        <a:pt x="1" y="0"/>
                      </a:moveTo>
                      <a:lnTo>
                        <a:pt x="3279" y="808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4" name="Google Shape;7781;p71">
                <a:extLst>
                  <a:ext uri="{FF2B5EF4-FFF2-40B4-BE49-F238E27FC236}">
                    <a16:creationId xmlns:a16="http://schemas.microsoft.com/office/drawing/2014/main" id="{14166E67-8934-13DA-F2A5-7B1B73639AC0}"/>
                  </a:ext>
                </a:extLst>
              </p:cNvPr>
              <p:cNvGrpSpPr/>
              <p:nvPr/>
            </p:nvGrpSpPr>
            <p:grpSpPr>
              <a:xfrm>
                <a:off x="4143703" y="3066935"/>
                <a:ext cx="37783" cy="32357"/>
                <a:chOff x="4143703" y="3066935"/>
                <a:chExt cx="37783" cy="32357"/>
              </a:xfrm>
              <a:grpFill/>
            </p:grpSpPr>
            <p:sp>
              <p:nvSpPr>
                <p:cNvPr id="2999" name="Google Shape;7782;p71">
                  <a:extLst>
                    <a:ext uri="{FF2B5EF4-FFF2-40B4-BE49-F238E27FC236}">
                      <a16:creationId xmlns:a16="http://schemas.microsoft.com/office/drawing/2014/main" id="{743047BB-0575-C148-DF81-4467F95F3E97}"/>
                    </a:ext>
                  </a:extLst>
                </p:cNvPr>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7783;p71">
                  <a:extLst>
                    <a:ext uri="{FF2B5EF4-FFF2-40B4-BE49-F238E27FC236}">
                      <a16:creationId xmlns:a16="http://schemas.microsoft.com/office/drawing/2014/main" id="{7EADA4F4-C875-43B3-7F6D-FD610D08CF4B}"/>
                    </a:ext>
                  </a:extLst>
                </p:cNvPr>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5" name="Google Shape;7784;p71">
                <a:extLst>
                  <a:ext uri="{FF2B5EF4-FFF2-40B4-BE49-F238E27FC236}">
                    <a16:creationId xmlns:a16="http://schemas.microsoft.com/office/drawing/2014/main" id="{6B6B9738-4C31-5F5F-7D46-4A17EC315884}"/>
                  </a:ext>
                </a:extLst>
              </p:cNvPr>
              <p:cNvGrpSpPr/>
              <p:nvPr/>
            </p:nvGrpSpPr>
            <p:grpSpPr>
              <a:xfrm>
                <a:off x="4044565" y="3103563"/>
                <a:ext cx="37783" cy="32451"/>
                <a:chOff x="4044565" y="3103563"/>
                <a:chExt cx="37783" cy="32451"/>
              </a:xfrm>
              <a:grpFill/>
            </p:grpSpPr>
            <p:sp>
              <p:nvSpPr>
                <p:cNvPr id="2997" name="Google Shape;7785;p71">
                  <a:extLst>
                    <a:ext uri="{FF2B5EF4-FFF2-40B4-BE49-F238E27FC236}">
                      <a16:creationId xmlns:a16="http://schemas.microsoft.com/office/drawing/2014/main" id="{33546D7C-EF9E-F9FA-BE57-A580309ABC27}"/>
                    </a:ext>
                  </a:extLst>
                </p:cNvPr>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7786;p71">
                  <a:extLst>
                    <a:ext uri="{FF2B5EF4-FFF2-40B4-BE49-F238E27FC236}">
                      <a16:creationId xmlns:a16="http://schemas.microsoft.com/office/drawing/2014/main" id="{F2249348-5F97-80D6-03F7-A5EA7C1338A9}"/>
                    </a:ext>
                  </a:extLst>
                </p:cNvPr>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7787;p71">
                <a:extLst>
                  <a:ext uri="{FF2B5EF4-FFF2-40B4-BE49-F238E27FC236}">
                    <a16:creationId xmlns:a16="http://schemas.microsoft.com/office/drawing/2014/main" id="{49DE9757-A20F-9405-5C32-B73CD87AEB06}"/>
                  </a:ext>
                </a:extLst>
              </p:cNvPr>
              <p:cNvGrpSpPr/>
              <p:nvPr/>
            </p:nvGrpSpPr>
            <p:grpSpPr>
              <a:xfrm>
                <a:off x="4017454" y="3188237"/>
                <a:ext cx="37776" cy="32357"/>
                <a:chOff x="4017454" y="3188237"/>
                <a:chExt cx="37776" cy="32357"/>
              </a:xfrm>
              <a:grpFill/>
            </p:grpSpPr>
            <p:sp>
              <p:nvSpPr>
                <p:cNvPr id="2995" name="Google Shape;7788;p71">
                  <a:extLst>
                    <a:ext uri="{FF2B5EF4-FFF2-40B4-BE49-F238E27FC236}">
                      <a16:creationId xmlns:a16="http://schemas.microsoft.com/office/drawing/2014/main" id="{B19867E8-59EE-1B29-2F81-3CB4154EF0DF}"/>
                    </a:ext>
                  </a:extLst>
                </p:cNvPr>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7789;p71">
                  <a:extLst>
                    <a:ext uri="{FF2B5EF4-FFF2-40B4-BE49-F238E27FC236}">
                      <a16:creationId xmlns:a16="http://schemas.microsoft.com/office/drawing/2014/main" id="{273ADC94-B0DB-F173-7A71-E1AE9134F75F}"/>
                    </a:ext>
                  </a:extLst>
                </p:cNvPr>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7" name="Google Shape;7790;p71">
                <a:extLst>
                  <a:ext uri="{FF2B5EF4-FFF2-40B4-BE49-F238E27FC236}">
                    <a16:creationId xmlns:a16="http://schemas.microsoft.com/office/drawing/2014/main" id="{957B5227-A80F-A1D2-CE0B-D1FE2E7A796B}"/>
                  </a:ext>
                </a:extLst>
              </p:cNvPr>
              <p:cNvGrpSpPr/>
              <p:nvPr/>
            </p:nvGrpSpPr>
            <p:grpSpPr>
              <a:xfrm>
                <a:off x="3921548" y="3157509"/>
                <a:ext cx="37783" cy="32357"/>
                <a:chOff x="3921548" y="3157509"/>
                <a:chExt cx="37783" cy="32357"/>
              </a:xfrm>
              <a:grpFill/>
            </p:grpSpPr>
            <p:sp>
              <p:nvSpPr>
                <p:cNvPr id="2993" name="Google Shape;7791;p71">
                  <a:extLst>
                    <a:ext uri="{FF2B5EF4-FFF2-40B4-BE49-F238E27FC236}">
                      <a16:creationId xmlns:a16="http://schemas.microsoft.com/office/drawing/2014/main" id="{F2A81DFD-ADBA-CF15-BA22-7BAA8D1ECC7F}"/>
                    </a:ext>
                  </a:extLst>
                </p:cNvPr>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7792;p71">
                  <a:extLst>
                    <a:ext uri="{FF2B5EF4-FFF2-40B4-BE49-F238E27FC236}">
                      <a16:creationId xmlns:a16="http://schemas.microsoft.com/office/drawing/2014/main" id="{7AA68243-B9D8-0E9B-BCC8-334515516661}"/>
                    </a:ext>
                  </a:extLst>
                </p:cNvPr>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8" name="Google Shape;7793;p71">
                <a:extLst>
                  <a:ext uri="{FF2B5EF4-FFF2-40B4-BE49-F238E27FC236}">
                    <a16:creationId xmlns:a16="http://schemas.microsoft.com/office/drawing/2014/main" id="{870EA39C-4D39-E14B-B57D-97FD3DCD4690}"/>
                  </a:ext>
                </a:extLst>
              </p:cNvPr>
              <p:cNvGrpSpPr/>
              <p:nvPr/>
            </p:nvGrpSpPr>
            <p:grpSpPr>
              <a:xfrm>
                <a:off x="3939056" y="3211620"/>
                <a:ext cx="37783" cy="32380"/>
                <a:chOff x="3939056" y="3211620"/>
                <a:chExt cx="37783" cy="32380"/>
              </a:xfrm>
              <a:grpFill/>
            </p:grpSpPr>
            <p:sp>
              <p:nvSpPr>
                <p:cNvPr id="2991" name="Google Shape;7794;p71">
                  <a:extLst>
                    <a:ext uri="{FF2B5EF4-FFF2-40B4-BE49-F238E27FC236}">
                      <a16:creationId xmlns:a16="http://schemas.microsoft.com/office/drawing/2014/main" id="{A3AC1E08-1E77-D399-6029-C645AC3CBAD1}"/>
                    </a:ext>
                  </a:extLst>
                </p:cNvPr>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7795;p71">
                  <a:extLst>
                    <a:ext uri="{FF2B5EF4-FFF2-40B4-BE49-F238E27FC236}">
                      <a16:creationId xmlns:a16="http://schemas.microsoft.com/office/drawing/2014/main" id="{11DC8657-5F30-885D-D472-724F38D65E25}"/>
                    </a:ext>
                  </a:extLst>
                </p:cNvPr>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7796;p71">
                <a:extLst>
                  <a:ext uri="{FF2B5EF4-FFF2-40B4-BE49-F238E27FC236}">
                    <a16:creationId xmlns:a16="http://schemas.microsoft.com/office/drawing/2014/main" id="{20E12F1B-A2BF-F8CC-362A-C9B66E63EA29}"/>
                  </a:ext>
                </a:extLst>
              </p:cNvPr>
              <p:cNvGrpSpPr/>
              <p:nvPr/>
            </p:nvGrpSpPr>
            <p:grpSpPr>
              <a:xfrm>
                <a:off x="4176240" y="3136965"/>
                <a:ext cx="31405" cy="26930"/>
                <a:chOff x="4176240" y="3136965"/>
                <a:chExt cx="31405" cy="26930"/>
              </a:xfrm>
              <a:grpFill/>
            </p:grpSpPr>
            <p:sp>
              <p:nvSpPr>
                <p:cNvPr id="2989" name="Google Shape;7797;p71">
                  <a:extLst>
                    <a:ext uri="{FF2B5EF4-FFF2-40B4-BE49-F238E27FC236}">
                      <a16:creationId xmlns:a16="http://schemas.microsoft.com/office/drawing/2014/main" id="{CE3CC8CF-F4B6-46AC-0D2A-B49B5980031B}"/>
                    </a:ext>
                  </a:extLst>
                </p:cNvPr>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7798;p71">
                  <a:extLst>
                    <a:ext uri="{FF2B5EF4-FFF2-40B4-BE49-F238E27FC236}">
                      <a16:creationId xmlns:a16="http://schemas.microsoft.com/office/drawing/2014/main" id="{B5948D84-45E2-BE03-BFF8-E7E3DCBD5F68}"/>
                    </a:ext>
                  </a:extLst>
                </p:cNvPr>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0" name="Google Shape;7799;p71">
                <a:extLst>
                  <a:ext uri="{FF2B5EF4-FFF2-40B4-BE49-F238E27FC236}">
                    <a16:creationId xmlns:a16="http://schemas.microsoft.com/office/drawing/2014/main" id="{6D3F3F80-7879-0378-014E-78D2FBF1924B}"/>
                  </a:ext>
                </a:extLst>
              </p:cNvPr>
              <p:cNvGrpSpPr/>
              <p:nvPr/>
            </p:nvGrpSpPr>
            <p:grpSpPr>
              <a:xfrm>
                <a:off x="4133148" y="3152593"/>
                <a:ext cx="31499" cy="27001"/>
                <a:chOff x="4133148" y="3152593"/>
                <a:chExt cx="31499" cy="27001"/>
              </a:xfrm>
              <a:grpFill/>
            </p:grpSpPr>
            <p:sp>
              <p:nvSpPr>
                <p:cNvPr id="2987" name="Google Shape;7800;p71">
                  <a:extLst>
                    <a:ext uri="{FF2B5EF4-FFF2-40B4-BE49-F238E27FC236}">
                      <a16:creationId xmlns:a16="http://schemas.microsoft.com/office/drawing/2014/main" id="{4CDFDD5E-104D-9FE2-878E-283302535830}"/>
                    </a:ext>
                  </a:extLst>
                </p:cNvPr>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7801;p71">
                  <a:extLst>
                    <a:ext uri="{FF2B5EF4-FFF2-40B4-BE49-F238E27FC236}">
                      <a16:creationId xmlns:a16="http://schemas.microsoft.com/office/drawing/2014/main" id="{B489AB09-6964-CC15-EACA-14A6F7E4AFEA}"/>
                    </a:ext>
                  </a:extLst>
                </p:cNvPr>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7802;p71">
                <a:extLst>
                  <a:ext uri="{FF2B5EF4-FFF2-40B4-BE49-F238E27FC236}">
                    <a16:creationId xmlns:a16="http://schemas.microsoft.com/office/drawing/2014/main" id="{ACD09EDD-7DB0-E2E6-D61C-FA349967EE66}"/>
                  </a:ext>
                </a:extLst>
              </p:cNvPr>
              <p:cNvGrpSpPr/>
              <p:nvPr/>
            </p:nvGrpSpPr>
            <p:grpSpPr>
              <a:xfrm>
                <a:off x="4220866" y="3073534"/>
                <a:ext cx="31499" cy="26898"/>
                <a:chOff x="4220866" y="3073534"/>
                <a:chExt cx="31499" cy="26898"/>
              </a:xfrm>
              <a:grpFill/>
            </p:grpSpPr>
            <p:sp>
              <p:nvSpPr>
                <p:cNvPr id="2985" name="Google Shape;7803;p71">
                  <a:extLst>
                    <a:ext uri="{FF2B5EF4-FFF2-40B4-BE49-F238E27FC236}">
                      <a16:creationId xmlns:a16="http://schemas.microsoft.com/office/drawing/2014/main" id="{01EEC5C9-993C-B28F-A028-06E33BD08BC6}"/>
                    </a:ext>
                  </a:extLst>
                </p:cNvPr>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7804;p71">
                  <a:extLst>
                    <a:ext uri="{FF2B5EF4-FFF2-40B4-BE49-F238E27FC236}">
                      <a16:creationId xmlns:a16="http://schemas.microsoft.com/office/drawing/2014/main" id="{8A2D83AB-7D8C-0196-9D70-66E08B46D7DE}"/>
                    </a:ext>
                  </a:extLst>
                </p:cNvPr>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7805;p71">
                <a:extLst>
                  <a:ext uri="{FF2B5EF4-FFF2-40B4-BE49-F238E27FC236}">
                    <a16:creationId xmlns:a16="http://schemas.microsoft.com/office/drawing/2014/main" id="{A709E2B5-D73D-B27E-56C2-F173F68B4F12}"/>
                  </a:ext>
                </a:extLst>
              </p:cNvPr>
              <p:cNvGrpSpPr/>
              <p:nvPr/>
            </p:nvGrpSpPr>
            <p:grpSpPr>
              <a:xfrm>
                <a:off x="3869702" y="3230323"/>
                <a:ext cx="31499" cy="26906"/>
                <a:chOff x="3869702" y="3230323"/>
                <a:chExt cx="31499" cy="26906"/>
              </a:xfrm>
              <a:grpFill/>
            </p:grpSpPr>
            <p:sp>
              <p:nvSpPr>
                <p:cNvPr id="2983" name="Google Shape;7806;p71">
                  <a:extLst>
                    <a:ext uri="{FF2B5EF4-FFF2-40B4-BE49-F238E27FC236}">
                      <a16:creationId xmlns:a16="http://schemas.microsoft.com/office/drawing/2014/main" id="{6F103B74-3AB2-08BA-4F25-0EC2988148F0}"/>
                    </a:ext>
                  </a:extLst>
                </p:cNvPr>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7807;p71">
                  <a:extLst>
                    <a:ext uri="{FF2B5EF4-FFF2-40B4-BE49-F238E27FC236}">
                      <a16:creationId xmlns:a16="http://schemas.microsoft.com/office/drawing/2014/main" id="{4BD02CBC-D693-14EF-DB3A-0BCB19653B2C}"/>
                    </a:ext>
                  </a:extLst>
                </p:cNvPr>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9" name="Google Shape;7808;p71">
              <a:extLst>
                <a:ext uri="{FF2B5EF4-FFF2-40B4-BE49-F238E27FC236}">
                  <a16:creationId xmlns:a16="http://schemas.microsoft.com/office/drawing/2014/main" id="{729C35CC-7914-73D9-A88A-96A1601B36D6}"/>
                </a:ext>
              </a:extLst>
            </p:cNvPr>
            <p:cNvGrpSpPr/>
            <p:nvPr/>
          </p:nvGrpSpPr>
          <p:grpSpPr>
            <a:xfrm>
              <a:off x="4271383" y="3065882"/>
              <a:ext cx="304556" cy="341663"/>
              <a:chOff x="4271383" y="3065882"/>
              <a:chExt cx="304556" cy="341663"/>
            </a:xfrm>
            <a:grpFill/>
          </p:grpSpPr>
          <p:grpSp>
            <p:nvGrpSpPr>
              <p:cNvPr id="2916" name="Google Shape;7809;p71">
                <a:extLst>
                  <a:ext uri="{FF2B5EF4-FFF2-40B4-BE49-F238E27FC236}">
                    <a16:creationId xmlns:a16="http://schemas.microsoft.com/office/drawing/2014/main" id="{800E378C-2E92-4632-4659-8DF17A5D2E0D}"/>
                  </a:ext>
                </a:extLst>
              </p:cNvPr>
              <p:cNvGrpSpPr/>
              <p:nvPr/>
            </p:nvGrpSpPr>
            <p:grpSpPr>
              <a:xfrm>
                <a:off x="4293838" y="3078639"/>
                <a:ext cx="269353" cy="311973"/>
                <a:chOff x="4293838" y="3078639"/>
                <a:chExt cx="269353" cy="311973"/>
              </a:xfrm>
              <a:grpFill/>
            </p:grpSpPr>
            <p:sp>
              <p:nvSpPr>
                <p:cNvPr id="2956" name="Google Shape;7810;p71">
                  <a:extLst>
                    <a:ext uri="{FF2B5EF4-FFF2-40B4-BE49-F238E27FC236}">
                      <a16:creationId xmlns:a16="http://schemas.microsoft.com/office/drawing/2014/main" id="{84C99AB0-12D0-5865-8394-E4F208BC51C9}"/>
                    </a:ext>
                  </a:extLst>
                </p:cNvPr>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7811;p71">
                  <a:extLst>
                    <a:ext uri="{FF2B5EF4-FFF2-40B4-BE49-F238E27FC236}">
                      <a16:creationId xmlns:a16="http://schemas.microsoft.com/office/drawing/2014/main" id="{0DC43F3E-871A-BE4F-7408-B170F5931F74}"/>
                    </a:ext>
                  </a:extLst>
                </p:cNvPr>
                <p:cNvSpPr/>
                <p:nvPr/>
              </p:nvSpPr>
              <p:spPr>
                <a:xfrm>
                  <a:off x="4306965" y="3099473"/>
                  <a:ext cx="62519" cy="69652"/>
                </a:xfrm>
                <a:custGeom>
                  <a:avLst/>
                  <a:gdLst/>
                  <a:ahLst/>
                  <a:cxnLst/>
                  <a:rect l="l" t="t" r="r" b="b"/>
                  <a:pathLst>
                    <a:path w="7949" h="8856" fill="none" extrusionOk="0">
                      <a:moveTo>
                        <a:pt x="1" y="1"/>
                      </a:moveTo>
                      <a:lnTo>
                        <a:pt x="7948" y="885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7812;p71">
                  <a:extLst>
                    <a:ext uri="{FF2B5EF4-FFF2-40B4-BE49-F238E27FC236}">
                      <a16:creationId xmlns:a16="http://schemas.microsoft.com/office/drawing/2014/main" id="{0FC7D01D-E31E-6147-E2EF-38D16AB805D4}"/>
                    </a:ext>
                  </a:extLst>
                </p:cNvPr>
                <p:cNvSpPr/>
                <p:nvPr/>
              </p:nvSpPr>
              <p:spPr>
                <a:xfrm>
                  <a:off x="4369476" y="3169118"/>
                  <a:ext cx="26072" cy="98666"/>
                </a:xfrm>
                <a:custGeom>
                  <a:avLst/>
                  <a:gdLst/>
                  <a:ahLst/>
                  <a:cxnLst/>
                  <a:rect l="l" t="t" r="r" b="b"/>
                  <a:pathLst>
                    <a:path w="3315" h="12545" fill="none" extrusionOk="0">
                      <a:moveTo>
                        <a:pt x="0" y="1"/>
                      </a:moveTo>
                      <a:lnTo>
                        <a:pt x="3315" y="1254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7813;p71">
                  <a:extLst>
                    <a:ext uri="{FF2B5EF4-FFF2-40B4-BE49-F238E27FC236}">
                      <a16:creationId xmlns:a16="http://schemas.microsoft.com/office/drawing/2014/main" id="{42B190C3-AE6B-B0E3-32CB-BDC326BB79F0}"/>
                    </a:ext>
                  </a:extLst>
                </p:cNvPr>
                <p:cNvSpPr/>
                <p:nvPr/>
              </p:nvSpPr>
              <p:spPr>
                <a:xfrm>
                  <a:off x="4399347" y="3078639"/>
                  <a:ext cx="60041" cy="110558"/>
                </a:xfrm>
                <a:custGeom>
                  <a:avLst/>
                  <a:gdLst/>
                  <a:ahLst/>
                  <a:cxnLst/>
                  <a:rect l="l" t="t" r="r" b="b"/>
                  <a:pathLst>
                    <a:path w="7634" h="14057" fill="none" extrusionOk="0">
                      <a:moveTo>
                        <a:pt x="7634" y="14057"/>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7814;p71">
                  <a:extLst>
                    <a:ext uri="{FF2B5EF4-FFF2-40B4-BE49-F238E27FC236}">
                      <a16:creationId xmlns:a16="http://schemas.microsoft.com/office/drawing/2014/main" id="{FB345F9D-BBB2-948A-09DF-BE87C31845BC}"/>
                    </a:ext>
                  </a:extLst>
                </p:cNvPr>
                <p:cNvSpPr/>
                <p:nvPr/>
              </p:nvSpPr>
              <p:spPr>
                <a:xfrm>
                  <a:off x="4373282" y="3169118"/>
                  <a:ext cx="82299" cy="20079"/>
                </a:xfrm>
                <a:custGeom>
                  <a:avLst/>
                  <a:gdLst/>
                  <a:ahLst/>
                  <a:cxnLst/>
                  <a:rect l="l" t="t" r="r" b="b"/>
                  <a:pathLst>
                    <a:path w="10464" h="2553" fill="none" extrusionOk="0">
                      <a:moveTo>
                        <a:pt x="0" y="1"/>
                      </a:moveTo>
                      <a:lnTo>
                        <a:pt x="10464" y="255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7815;p71">
                  <a:extLst>
                    <a:ext uri="{FF2B5EF4-FFF2-40B4-BE49-F238E27FC236}">
                      <a16:creationId xmlns:a16="http://schemas.microsoft.com/office/drawing/2014/main" id="{1A8650FB-6A63-B3EA-96C6-D0731F62DB94}"/>
                    </a:ext>
                  </a:extLst>
                </p:cNvPr>
                <p:cNvSpPr/>
                <p:nvPr/>
              </p:nvSpPr>
              <p:spPr>
                <a:xfrm>
                  <a:off x="4369476" y="3078639"/>
                  <a:ext cx="29879" cy="90487"/>
                </a:xfrm>
                <a:custGeom>
                  <a:avLst/>
                  <a:gdLst/>
                  <a:ahLst/>
                  <a:cxnLst/>
                  <a:rect l="l" t="t" r="r" b="b"/>
                  <a:pathLst>
                    <a:path w="3799" h="11505" fill="none" extrusionOk="0">
                      <a:moveTo>
                        <a:pt x="0" y="11505"/>
                      </a:moveTo>
                      <a:lnTo>
                        <a:pt x="379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7816;p71">
                  <a:extLst>
                    <a:ext uri="{FF2B5EF4-FFF2-40B4-BE49-F238E27FC236}">
                      <a16:creationId xmlns:a16="http://schemas.microsoft.com/office/drawing/2014/main" id="{57C3FC1D-8B76-F52E-27DF-936A70FE8A4D}"/>
                    </a:ext>
                  </a:extLst>
                </p:cNvPr>
                <p:cNvSpPr/>
                <p:nvPr/>
              </p:nvSpPr>
              <p:spPr>
                <a:xfrm>
                  <a:off x="4293932" y="3169118"/>
                  <a:ext cx="75551" cy="41110"/>
                </a:xfrm>
                <a:custGeom>
                  <a:avLst/>
                  <a:gdLst/>
                  <a:ahLst/>
                  <a:cxnLst/>
                  <a:rect l="l" t="t" r="r" b="b"/>
                  <a:pathLst>
                    <a:path w="9606" h="5227" fill="none" extrusionOk="0">
                      <a:moveTo>
                        <a:pt x="1" y="5226"/>
                      </a:moveTo>
                      <a:lnTo>
                        <a:pt x="9605"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7817;p71">
                  <a:extLst>
                    <a:ext uri="{FF2B5EF4-FFF2-40B4-BE49-F238E27FC236}">
                      <a16:creationId xmlns:a16="http://schemas.microsoft.com/office/drawing/2014/main" id="{8F1B507B-501F-F2A2-4858-0A239415AD21}"/>
                    </a:ext>
                  </a:extLst>
                </p:cNvPr>
                <p:cNvSpPr/>
                <p:nvPr/>
              </p:nvSpPr>
              <p:spPr>
                <a:xfrm>
                  <a:off x="4350159" y="3267776"/>
                  <a:ext cx="45389" cy="27032"/>
                </a:xfrm>
                <a:custGeom>
                  <a:avLst/>
                  <a:gdLst/>
                  <a:ahLst/>
                  <a:cxnLst/>
                  <a:rect l="l" t="t" r="r" b="b"/>
                  <a:pathLst>
                    <a:path w="5771" h="3437" fill="none" extrusionOk="0">
                      <a:moveTo>
                        <a:pt x="1" y="3436"/>
                      </a:moveTo>
                      <a:lnTo>
                        <a:pt x="577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7818;p71">
                  <a:extLst>
                    <a:ext uri="{FF2B5EF4-FFF2-40B4-BE49-F238E27FC236}">
                      <a16:creationId xmlns:a16="http://schemas.microsoft.com/office/drawing/2014/main" id="{72737233-5893-3376-BFB3-A9A0BF52EA05}"/>
                    </a:ext>
                  </a:extLst>
                </p:cNvPr>
                <p:cNvSpPr/>
                <p:nvPr/>
              </p:nvSpPr>
              <p:spPr>
                <a:xfrm>
                  <a:off x="4395540" y="3267776"/>
                  <a:ext cx="38830" cy="76031"/>
                </a:xfrm>
                <a:custGeom>
                  <a:avLst/>
                  <a:gdLst/>
                  <a:ahLst/>
                  <a:cxnLst/>
                  <a:rect l="l" t="t" r="r" b="b"/>
                  <a:pathLst>
                    <a:path w="4937" h="9667" fill="none" extrusionOk="0">
                      <a:moveTo>
                        <a:pt x="1" y="1"/>
                      </a:moveTo>
                      <a:lnTo>
                        <a:pt x="4936" y="96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7819;p71">
                  <a:extLst>
                    <a:ext uri="{FF2B5EF4-FFF2-40B4-BE49-F238E27FC236}">
                      <a16:creationId xmlns:a16="http://schemas.microsoft.com/office/drawing/2014/main" id="{3D200E57-1A0C-2101-94E3-B69D3F40758B}"/>
                    </a:ext>
                  </a:extLst>
                </p:cNvPr>
                <p:cNvSpPr/>
                <p:nvPr/>
              </p:nvSpPr>
              <p:spPr>
                <a:xfrm>
                  <a:off x="4360439" y="3267776"/>
                  <a:ext cx="35109" cy="121978"/>
                </a:xfrm>
                <a:custGeom>
                  <a:avLst/>
                  <a:gdLst/>
                  <a:ahLst/>
                  <a:cxnLst/>
                  <a:rect l="l" t="t" r="r" b="b"/>
                  <a:pathLst>
                    <a:path w="4464" h="15509" fill="none" extrusionOk="0">
                      <a:moveTo>
                        <a:pt x="0" y="15509"/>
                      </a:moveTo>
                      <a:lnTo>
                        <a:pt x="446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7820;p71">
                  <a:extLst>
                    <a:ext uri="{FF2B5EF4-FFF2-40B4-BE49-F238E27FC236}">
                      <a16:creationId xmlns:a16="http://schemas.microsoft.com/office/drawing/2014/main" id="{5B6E8A18-ABBD-22AE-9954-87E8C6D0F421}"/>
                    </a:ext>
                  </a:extLst>
                </p:cNvPr>
                <p:cNvSpPr/>
                <p:nvPr/>
              </p:nvSpPr>
              <p:spPr>
                <a:xfrm>
                  <a:off x="4293932" y="3210220"/>
                  <a:ext cx="101616" cy="57564"/>
                </a:xfrm>
                <a:custGeom>
                  <a:avLst/>
                  <a:gdLst/>
                  <a:ahLst/>
                  <a:cxnLst/>
                  <a:rect l="l" t="t" r="r" b="b"/>
                  <a:pathLst>
                    <a:path w="12920" h="7319" fill="none" extrusionOk="0">
                      <a:moveTo>
                        <a:pt x="1" y="0"/>
                      </a:moveTo>
                      <a:lnTo>
                        <a:pt x="12920" y="731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7821;p71">
                  <a:extLst>
                    <a:ext uri="{FF2B5EF4-FFF2-40B4-BE49-F238E27FC236}">
                      <a16:creationId xmlns:a16="http://schemas.microsoft.com/office/drawing/2014/main" id="{5A1D7581-2BB7-9F6B-10F5-E6968388098A}"/>
                    </a:ext>
                  </a:extLst>
                </p:cNvPr>
                <p:cNvSpPr/>
                <p:nvPr/>
              </p:nvSpPr>
              <p:spPr>
                <a:xfrm>
                  <a:off x="4395540" y="3186436"/>
                  <a:ext cx="66420" cy="79735"/>
                </a:xfrm>
                <a:custGeom>
                  <a:avLst/>
                  <a:gdLst/>
                  <a:ahLst/>
                  <a:cxnLst/>
                  <a:rect l="l" t="t" r="r" b="b"/>
                  <a:pathLst>
                    <a:path w="8445" h="10138" fill="none" extrusionOk="0">
                      <a:moveTo>
                        <a:pt x="8444" y="0"/>
                      </a:moveTo>
                      <a:lnTo>
                        <a:pt x="1" y="1013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7822;p71">
                  <a:extLst>
                    <a:ext uri="{FF2B5EF4-FFF2-40B4-BE49-F238E27FC236}">
                      <a16:creationId xmlns:a16="http://schemas.microsoft.com/office/drawing/2014/main" id="{1442E568-EA8E-3955-2F6F-33557D9B4CB0}"/>
                    </a:ext>
                  </a:extLst>
                </p:cNvPr>
                <p:cNvSpPr/>
                <p:nvPr/>
              </p:nvSpPr>
              <p:spPr>
                <a:xfrm>
                  <a:off x="4459380" y="3189669"/>
                  <a:ext cx="41873" cy="123402"/>
                </a:xfrm>
                <a:custGeom>
                  <a:avLst/>
                  <a:gdLst/>
                  <a:ahLst/>
                  <a:cxnLst/>
                  <a:rect l="l" t="t" r="r" b="b"/>
                  <a:pathLst>
                    <a:path w="5324" h="15690" fill="none" extrusionOk="0">
                      <a:moveTo>
                        <a:pt x="1" y="0"/>
                      </a:moveTo>
                      <a:lnTo>
                        <a:pt x="5323" y="1569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7823;p71">
                  <a:extLst>
                    <a:ext uri="{FF2B5EF4-FFF2-40B4-BE49-F238E27FC236}">
                      <a16:creationId xmlns:a16="http://schemas.microsoft.com/office/drawing/2014/main" id="{480BB60C-A84A-077D-D258-99B06F1F3B25}"/>
                    </a:ext>
                  </a:extLst>
                </p:cNvPr>
                <p:cNvSpPr/>
                <p:nvPr/>
              </p:nvSpPr>
              <p:spPr>
                <a:xfrm>
                  <a:off x="4395540" y="3267776"/>
                  <a:ext cx="105713" cy="45295"/>
                </a:xfrm>
                <a:custGeom>
                  <a:avLst/>
                  <a:gdLst/>
                  <a:ahLst/>
                  <a:cxnLst/>
                  <a:rect l="l" t="t" r="r" b="b"/>
                  <a:pathLst>
                    <a:path w="13441" h="5759" fill="none" extrusionOk="0">
                      <a:moveTo>
                        <a:pt x="1" y="1"/>
                      </a:moveTo>
                      <a:lnTo>
                        <a:pt x="13440" y="575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7824;p71">
                  <a:extLst>
                    <a:ext uri="{FF2B5EF4-FFF2-40B4-BE49-F238E27FC236}">
                      <a16:creationId xmlns:a16="http://schemas.microsoft.com/office/drawing/2014/main" id="{504A51E4-7874-CEEE-465B-7264F05FFD10}"/>
                    </a:ext>
                  </a:extLst>
                </p:cNvPr>
                <p:cNvSpPr/>
                <p:nvPr/>
              </p:nvSpPr>
              <p:spPr>
                <a:xfrm>
                  <a:off x="4501246" y="3223252"/>
                  <a:ext cx="46435" cy="89818"/>
                </a:xfrm>
                <a:custGeom>
                  <a:avLst/>
                  <a:gdLst/>
                  <a:ahLst/>
                  <a:cxnLst/>
                  <a:rect l="l" t="t" r="r" b="b"/>
                  <a:pathLst>
                    <a:path w="5904" h="11420" fill="none" extrusionOk="0">
                      <a:moveTo>
                        <a:pt x="0" y="11420"/>
                      </a:moveTo>
                      <a:lnTo>
                        <a:pt x="590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7825;p71">
                  <a:extLst>
                    <a:ext uri="{FF2B5EF4-FFF2-40B4-BE49-F238E27FC236}">
                      <a16:creationId xmlns:a16="http://schemas.microsoft.com/office/drawing/2014/main" id="{DBF60099-DA40-BB31-9501-879C868D675A}"/>
                    </a:ext>
                  </a:extLst>
                </p:cNvPr>
                <p:cNvSpPr/>
                <p:nvPr/>
              </p:nvSpPr>
              <p:spPr>
                <a:xfrm>
                  <a:off x="4459671" y="3104231"/>
                  <a:ext cx="58421" cy="84966"/>
                </a:xfrm>
                <a:custGeom>
                  <a:avLst/>
                  <a:gdLst/>
                  <a:ahLst/>
                  <a:cxnLst/>
                  <a:rect l="l" t="t" r="r" b="b"/>
                  <a:pathLst>
                    <a:path w="7428" h="10803" fill="none" extrusionOk="0">
                      <a:moveTo>
                        <a:pt x="0" y="10803"/>
                      </a:moveTo>
                      <a:lnTo>
                        <a:pt x="7428"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7826;p71">
                  <a:extLst>
                    <a:ext uri="{FF2B5EF4-FFF2-40B4-BE49-F238E27FC236}">
                      <a16:creationId xmlns:a16="http://schemas.microsoft.com/office/drawing/2014/main" id="{DA6E4909-9DC6-124C-332C-73AC135B46D3}"/>
                    </a:ext>
                  </a:extLst>
                </p:cNvPr>
                <p:cNvSpPr/>
                <p:nvPr/>
              </p:nvSpPr>
              <p:spPr>
                <a:xfrm>
                  <a:off x="4459671" y="3189189"/>
                  <a:ext cx="86586" cy="36737"/>
                </a:xfrm>
                <a:custGeom>
                  <a:avLst/>
                  <a:gdLst/>
                  <a:ahLst/>
                  <a:cxnLst/>
                  <a:rect l="l" t="t" r="r" b="b"/>
                  <a:pathLst>
                    <a:path w="11009" h="4671" fill="none" extrusionOk="0">
                      <a:moveTo>
                        <a:pt x="0" y="1"/>
                      </a:moveTo>
                      <a:lnTo>
                        <a:pt x="11008" y="467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7" name="Google Shape;7827;p71">
                <a:extLst>
                  <a:ext uri="{FF2B5EF4-FFF2-40B4-BE49-F238E27FC236}">
                    <a16:creationId xmlns:a16="http://schemas.microsoft.com/office/drawing/2014/main" id="{743E7477-E154-7EF0-F2B9-FB4EDF9D976B}"/>
                  </a:ext>
                </a:extLst>
              </p:cNvPr>
              <p:cNvGrpSpPr/>
              <p:nvPr/>
            </p:nvGrpSpPr>
            <p:grpSpPr>
              <a:xfrm>
                <a:off x="4538164" y="3342061"/>
                <a:ext cx="37776" cy="32380"/>
                <a:chOff x="4538164" y="3342061"/>
                <a:chExt cx="37776" cy="32380"/>
              </a:xfrm>
              <a:grpFill/>
            </p:grpSpPr>
            <p:sp>
              <p:nvSpPr>
                <p:cNvPr id="2954" name="Google Shape;7828;p71">
                  <a:extLst>
                    <a:ext uri="{FF2B5EF4-FFF2-40B4-BE49-F238E27FC236}">
                      <a16:creationId xmlns:a16="http://schemas.microsoft.com/office/drawing/2014/main" id="{2B1F8B4A-5D0D-4808-65E6-14BDEAC047BF}"/>
                    </a:ext>
                  </a:extLst>
                </p:cNvPr>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7829;p71">
                  <a:extLst>
                    <a:ext uri="{FF2B5EF4-FFF2-40B4-BE49-F238E27FC236}">
                      <a16:creationId xmlns:a16="http://schemas.microsoft.com/office/drawing/2014/main" id="{020FFD53-B647-668A-84BF-50F486ECDE3B}"/>
                    </a:ext>
                  </a:extLst>
                </p:cNvPr>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8" name="Google Shape;7830;p71">
                <a:extLst>
                  <a:ext uri="{FF2B5EF4-FFF2-40B4-BE49-F238E27FC236}">
                    <a16:creationId xmlns:a16="http://schemas.microsoft.com/office/drawing/2014/main" id="{C9EB6939-E673-D934-3005-D2B095F30EA1}"/>
                  </a:ext>
                </a:extLst>
              </p:cNvPr>
              <p:cNvGrpSpPr/>
              <p:nvPr/>
            </p:nvGrpSpPr>
            <p:grpSpPr>
              <a:xfrm>
                <a:off x="4271383" y="3194742"/>
                <a:ext cx="37783" cy="32420"/>
                <a:chOff x="4271383" y="3194742"/>
                <a:chExt cx="37783" cy="32420"/>
              </a:xfrm>
              <a:grpFill/>
            </p:grpSpPr>
            <p:sp>
              <p:nvSpPr>
                <p:cNvPr id="2952" name="Google Shape;7831;p71">
                  <a:extLst>
                    <a:ext uri="{FF2B5EF4-FFF2-40B4-BE49-F238E27FC236}">
                      <a16:creationId xmlns:a16="http://schemas.microsoft.com/office/drawing/2014/main" id="{1F6E81D1-FC52-953E-96A6-36FA2303B912}"/>
                    </a:ext>
                  </a:extLst>
                </p:cNvPr>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7832;p71">
                  <a:extLst>
                    <a:ext uri="{FF2B5EF4-FFF2-40B4-BE49-F238E27FC236}">
                      <a16:creationId xmlns:a16="http://schemas.microsoft.com/office/drawing/2014/main" id="{85471760-C67A-745A-D274-7224262E4CAB}"/>
                    </a:ext>
                  </a:extLst>
                </p:cNvPr>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7833;p71">
                <a:extLst>
                  <a:ext uri="{FF2B5EF4-FFF2-40B4-BE49-F238E27FC236}">
                    <a16:creationId xmlns:a16="http://schemas.microsoft.com/office/drawing/2014/main" id="{EFA4CB93-034F-7D7D-F56D-FFD211627D24}"/>
                  </a:ext>
                </a:extLst>
              </p:cNvPr>
              <p:cNvGrpSpPr/>
              <p:nvPr/>
            </p:nvGrpSpPr>
            <p:grpSpPr>
              <a:xfrm>
                <a:off x="4284416" y="3084058"/>
                <a:ext cx="37783" cy="32357"/>
                <a:chOff x="4284416" y="3084058"/>
                <a:chExt cx="37783" cy="32357"/>
              </a:xfrm>
              <a:grpFill/>
            </p:grpSpPr>
            <p:sp>
              <p:nvSpPr>
                <p:cNvPr id="2950" name="Google Shape;7834;p71">
                  <a:extLst>
                    <a:ext uri="{FF2B5EF4-FFF2-40B4-BE49-F238E27FC236}">
                      <a16:creationId xmlns:a16="http://schemas.microsoft.com/office/drawing/2014/main" id="{246E0789-9182-F356-4CFB-43534C38D66A}"/>
                    </a:ext>
                  </a:extLst>
                </p:cNvPr>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7835;p71">
                  <a:extLst>
                    <a:ext uri="{FF2B5EF4-FFF2-40B4-BE49-F238E27FC236}">
                      <a16:creationId xmlns:a16="http://schemas.microsoft.com/office/drawing/2014/main" id="{018C9CD6-A70B-7A58-EC32-4990436B7B0A}"/>
                    </a:ext>
                  </a:extLst>
                </p:cNvPr>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0" name="Google Shape;7836;p71">
                <a:extLst>
                  <a:ext uri="{FF2B5EF4-FFF2-40B4-BE49-F238E27FC236}">
                    <a16:creationId xmlns:a16="http://schemas.microsoft.com/office/drawing/2014/main" id="{38850D5C-0C5A-E736-FF25-0AC2EE1D3BBE}"/>
                  </a:ext>
                </a:extLst>
              </p:cNvPr>
              <p:cNvGrpSpPr/>
              <p:nvPr/>
            </p:nvGrpSpPr>
            <p:grpSpPr>
              <a:xfrm>
                <a:off x="4478697" y="3297561"/>
                <a:ext cx="37776" cy="32451"/>
                <a:chOff x="4478697" y="3297561"/>
                <a:chExt cx="37776" cy="32451"/>
              </a:xfrm>
              <a:grpFill/>
            </p:grpSpPr>
            <p:sp>
              <p:nvSpPr>
                <p:cNvPr id="2948" name="Google Shape;7837;p71">
                  <a:extLst>
                    <a:ext uri="{FF2B5EF4-FFF2-40B4-BE49-F238E27FC236}">
                      <a16:creationId xmlns:a16="http://schemas.microsoft.com/office/drawing/2014/main" id="{7EE48C00-C6DD-A397-FF48-418C5F6C07ED}"/>
                    </a:ext>
                  </a:extLst>
                </p:cNvPr>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7838;p71">
                  <a:extLst>
                    <a:ext uri="{FF2B5EF4-FFF2-40B4-BE49-F238E27FC236}">
                      <a16:creationId xmlns:a16="http://schemas.microsoft.com/office/drawing/2014/main" id="{204D4C68-70A7-2250-501A-3FB9C1F22385}"/>
                    </a:ext>
                  </a:extLst>
                </p:cNvPr>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1" name="Google Shape;7839;p71">
                <a:extLst>
                  <a:ext uri="{FF2B5EF4-FFF2-40B4-BE49-F238E27FC236}">
                    <a16:creationId xmlns:a16="http://schemas.microsoft.com/office/drawing/2014/main" id="{5D1148F9-D679-2B5F-E4DC-9E411C8D9492}"/>
                  </a:ext>
                </a:extLst>
              </p:cNvPr>
              <p:cNvGrpSpPr/>
              <p:nvPr/>
            </p:nvGrpSpPr>
            <p:grpSpPr>
              <a:xfrm>
                <a:off x="4411813" y="3331711"/>
                <a:ext cx="37776" cy="32451"/>
                <a:chOff x="4411813" y="3331711"/>
                <a:chExt cx="37776" cy="32451"/>
              </a:xfrm>
              <a:grpFill/>
            </p:grpSpPr>
            <p:sp>
              <p:nvSpPr>
                <p:cNvPr id="2946" name="Google Shape;7840;p71">
                  <a:extLst>
                    <a:ext uri="{FF2B5EF4-FFF2-40B4-BE49-F238E27FC236}">
                      <a16:creationId xmlns:a16="http://schemas.microsoft.com/office/drawing/2014/main" id="{502595DE-DA17-BB0B-390F-CF5C778236AE}"/>
                    </a:ext>
                  </a:extLst>
                </p:cNvPr>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7841;p71">
                  <a:extLst>
                    <a:ext uri="{FF2B5EF4-FFF2-40B4-BE49-F238E27FC236}">
                      <a16:creationId xmlns:a16="http://schemas.microsoft.com/office/drawing/2014/main" id="{F5665A17-235D-CA15-312F-BE935CC547BE}"/>
                    </a:ext>
                  </a:extLst>
                </p:cNvPr>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2" name="Google Shape;7842;p71">
                <a:extLst>
                  <a:ext uri="{FF2B5EF4-FFF2-40B4-BE49-F238E27FC236}">
                    <a16:creationId xmlns:a16="http://schemas.microsoft.com/office/drawing/2014/main" id="{33D7CB2F-DBFE-BCBA-31BD-76299FB9A5D0}"/>
                  </a:ext>
                </a:extLst>
              </p:cNvPr>
              <p:cNvGrpSpPr/>
              <p:nvPr/>
            </p:nvGrpSpPr>
            <p:grpSpPr>
              <a:xfrm>
                <a:off x="4337984" y="3375188"/>
                <a:ext cx="37776" cy="32357"/>
                <a:chOff x="4337984" y="3375188"/>
                <a:chExt cx="37776" cy="32357"/>
              </a:xfrm>
              <a:grpFill/>
            </p:grpSpPr>
            <p:sp>
              <p:nvSpPr>
                <p:cNvPr id="2944" name="Google Shape;7843;p71">
                  <a:extLst>
                    <a:ext uri="{FF2B5EF4-FFF2-40B4-BE49-F238E27FC236}">
                      <a16:creationId xmlns:a16="http://schemas.microsoft.com/office/drawing/2014/main" id="{A6F3F611-A8C8-16E7-BC88-A30CAF359349}"/>
                    </a:ext>
                  </a:extLst>
                </p:cNvPr>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7844;p71">
                  <a:extLst>
                    <a:ext uri="{FF2B5EF4-FFF2-40B4-BE49-F238E27FC236}">
                      <a16:creationId xmlns:a16="http://schemas.microsoft.com/office/drawing/2014/main" id="{BFF61A64-B94C-CEEB-E260-C3489C8E9A2F}"/>
                    </a:ext>
                  </a:extLst>
                </p:cNvPr>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7845;p71">
                <a:extLst>
                  <a:ext uri="{FF2B5EF4-FFF2-40B4-BE49-F238E27FC236}">
                    <a16:creationId xmlns:a16="http://schemas.microsoft.com/office/drawing/2014/main" id="{0AB28191-CAB6-920E-8236-D90A52E294DD}"/>
                  </a:ext>
                </a:extLst>
              </p:cNvPr>
              <p:cNvGrpSpPr/>
              <p:nvPr/>
            </p:nvGrpSpPr>
            <p:grpSpPr>
              <a:xfrm>
                <a:off x="4494867" y="3090530"/>
                <a:ext cx="37878" cy="32451"/>
                <a:chOff x="4494867" y="3090530"/>
                <a:chExt cx="37878" cy="32451"/>
              </a:xfrm>
              <a:grpFill/>
            </p:grpSpPr>
            <p:sp>
              <p:nvSpPr>
                <p:cNvPr id="2942" name="Google Shape;7846;p71">
                  <a:extLst>
                    <a:ext uri="{FF2B5EF4-FFF2-40B4-BE49-F238E27FC236}">
                      <a16:creationId xmlns:a16="http://schemas.microsoft.com/office/drawing/2014/main" id="{3954864E-44EA-0286-1B04-03D4C9078CD3}"/>
                    </a:ext>
                  </a:extLst>
                </p:cNvPr>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7847;p71">
                  <a:extLst>
                    <a:ext uri="{FF2B5EF4-FFF2-40B4-BE49-F238E27FC236}">
                      <a16:creationId xmlns:a16="http://schemas.microsoft.com/office/drawing/2014/main" id="{46AAE585-D30D-CE7A-53A5-38EE9B1FC2EA}"/>
                    </a:ext>
                  </a:extLst>
                </p:cNvPr>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4" name="Google Shape;7848;p71">
                <a:extLst>
                  <a:ext uri="{FF2B5EF4-FFF2-40B4-BE49-F238E27FC236}">
                    <a16:creationId xmlns:a16="http://schemas.microsoft.com/office/drawing/2014/main" id="{3CA78CA1-191C-A41C-677E-1F11C7A39DAC}"/>
                  </a:ext>
                </a:extLst>
              </p:cNvPr>
              <p:cNvGrpSpPr/>
              <p:nvPr/>
            </p:nvGrpSpPr>
            <p:grpSpPr>
              <a:xfrm>
                <a:off x="4525124" y="3207774"/>
                <a:ext cx="37783" cy="32420"/>
                <a:chOff x="4525124" y="3207774"/>
                <a:chExt cx="37783" cy="32420"/>
              </a:xfrm>
              <a:grpFill/>
            </p:grpSpPr>
            <p:sp>
              <p:nvSpPr>
                <p:cNvPr id="2940" name="Google Shape;7849;p71">
                  <a:extLst>
                    <a:ext uri="{FF2B5EF4-FFF2-40B4-BE49-F238E27FC236}">
                      <a16:creationId xmlns:a16="http://schemas.microsoft.com/office/drawing/2014/main" id="{02B2E6D2-55DD-2A41-1686-7A9D28DCD3FC}"/>
                    </a:ext>
                  </a:extLst>
                </p:cNvPr>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7850;p71">
                  <a:extLst>
                    <a:ext uri="{FF2B5EF4-FFF2-40B4-BE49-F238E27FC236}">
                      <a16:creationId xmlns:a16="http://schemas.microsoft.com/office/drawing/2014/main" id="{8CDE475E-EE19-C59C-31CC-92BC84803CFE}"/>
                    </a:ext>
                  </a:extLst>
                </p:cNvPr>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5" name="Google Shape;7851;p71">
                <a:extLst>
                  <a:ext uri="{FF2B5EF4-FFF2-40B4-BE49-F238E27FC236}">
                    <a16:creationId xmlns:a16="http://schemas.microsoft.com/office/drawing/2014/main" id="{B1B637EC-3C99-DAC0-8E5E-D15944B11C35}"/>
                  </a:ext>
                </a:extLst>
              </p:cNvPr>
              <p:cNvGrpSpPr/>
              <p:nvPr/>
            </p:nvGrpSpPr>
            <p:grpSpPr>
              <a:xfrm>
                <a:off x="4440544" y="3176479"/>
                <a:ext cx="31499" cy="26898"/>
                <a:chOff x="4440544" y="3176479"/>
                <a:chExt cx="31499" cy="26898"/>
              </a:xfrm>
              <a:grpFill/>
            </p:grpSpPr>
            <p:sp>
              <p:nvSpPr>
                <p:cNvPr id="2938" name="Google Shape;7852;p71">
                  <a:extLst>
                    <a:ext uri="{FF2B5EF4-FFF2-40B4-BE49-F238E27FC236}">
                      <a16:creationId xmlns:a16="http://schemas.microsoft.com/office/drawing/2014/main" id="{9EC94EFE-3FF1-6C7A-CD9B-DE733DA34E6E}"/>
                    </a:ext>
                  </a:extLst>
                </p:cNvPr>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7853;p71">
                  <a:extLst>
                    <a:ext uri="{FF2B5EF4-FFF2-40B4-BE49-F238E27FC236}">
                      <a16:creationId xmlns:a16="http://schemas.microsoft.com/office/drawing/2014/main" id="{0439EEDB-8E79-340C-F2F4-1590ED2EB87C}"/>
                    </a:ext>
                  </a:extLst>
                </p:cNvPr>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7854;p71">
                <a:extLst>
                  <a:ext uri="{FF2B5EF4-FFF2-40B4-BE49-F238E27FC236}">
                    <a16:creationId xmlns:a16="http://schemas.microsoft.com/office/drawing/2014/main" id="{7953901B-F0D8-440E-BC62-8BA655387D4B}"/>
                  </a:ext>
                </a:extLst>
              </p:cNvPr>
              <p:cNvGrpSpPr/>
              <p:nvPr/>
            </p:nvGrpSpPr>
            <p:grpSpPr>
              <a:xfrm>
                <a:off x="4350545" y="3156400"/>
                <a:ext cx="31405" cy="27001"/>
                <a:chOff x="4350545" y="3156400"/>
                <a:chExt cx="31405" cy="27001"/>
              </a:xfrm>
              <a:grpFill/>
            </p:grpSpPr>
            <p:sp>
              <p:nvSpPr>
                <p:cNvPr id="2936" name="Google Shape;7855;p71">
                  <a:extLst>
                    <a:ext uri="{FF2B5EF4-FFF2-40B4-BE49-F238E27FC236}">
                      <a16:creationId xmlns:a16="http://schemas.microsoft.com/office/drawing/2014/main" id="{01595F5A-763A-A8E3-2FB2-962836C1D433}"/>
                    </a:ext>
                  </a:extLst>
                </p:cNvPr>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7856;p71">
                  <a:extLst>
                    <a:ext uri="{FF2B5EF4-FFF2-40B4-BE49-F238E27FC236}">
                      <a16:creationId xmlns:a16="http://schemas.microsoft.com/office/drawing/2014/main" id="{28063754-12D4-72E2-A1F7-AF6335152023}"/>
                    </a:ext>
                  </a:extLst>
                </p:cNvPr>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7857;p71">
                <a:extLst>
                  <a:ext uri="{FF2B5EF4-FFF2-40B4-BE49-F238E27FC236}">
                    <a16:creationId xmlns:a16="http://schemas.microsoft.com/office/drawing/2014/main" id="{9F5AC867-B18E-2F2B-991A-1B5B093E7E56}"/>
                  </a:ext>
                </a:extLst>
              </p:cNvPr>
              <p:cNvGrpSpPr/>
              <p:nvPr/>
            </p:nvGrpSpPr>
            <p:grpSpPr>
              <a:xfrm>
                <a:off x="4376703" y="3255058"/>
                <a:ext cx="31405" cy="27001"/>
                <a:chOff x="4376703" y="3255058"/>
                <a:chExt cx="31405" cy="27001"/>
              </a:xfrm>
              <a:grpFill/>
            </p:grpSpPr>
            <p:sp>
              <p:nvSpPr>
                <p:cNvPr id="2934" name="Google Shape;7858;p71">
                  <a:extLst>
                    <a:ext uri="{FF2B5EF4-FFF2-40B4-BE49-F238E27FC236}">
                      <a16:creationId xmlns:a16="http://schemas.microsoft.com/office/drawing/2014/main" id="{C93DE299-DCD1-965F-91B6-A3DF6509685B}"/>
                    </a:ext>
                  </a:extLst>
                </p:cNvPr>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7859;p71">
                  <a:extLst>
                    <a:ext uri="{FF2B5EF4-FFF2-40B4-BE49-F238E27FC236}">
                      <a16:creationId xmlns:a16="http://schemas.microsoft.com/office/drawing/2014/main" id="{7025F778-C1BD-ACE0-5965-E8C29C0859EF}"/>
                    </a:ext>
                  </a:extLst>
                </p:cNvPr>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8" name="Google Shape;7860;p71">
                <a:extLst>
                  <a:ext uri="{FF2B5EF4-FFF2-40B4-BE49-F238E27FC236}">
                    <a16:creationId xmlns:a16="http://schemas.microsoft.com/office/drawing/2014/main" id="{24729127-03FB-F1B1-90D3-1C9F82DA700C}"/>
                  </a:ext>
                </a:extLst>
              </p:cNvPr>
              <p:cNvGrpSpPr/>
              <p:nvPr/>
            </p:nvGrpSpPr>
            <p:grpSpPr>
              <a:xfrm>
                <a:off x="4331322" y="3283656"/>
                <a:ext cx="31405" cy="26945"/>
                <a:chOff x="4331322" y="3283656"/>
                <a:chExt cx="31405" cy="26945"/>
              </a:xfrm>
              <a:grpFill/>
            </p:grpSpPr>
            <p:sp>
              <p:nvSpPr>
                <p:cNvPr id="2932" name="Google Shape;7861;p71">
                  <a:extLst>
                    <a:ext uri="{FF2B5EF4-FFF2-40B4-BE49-F238E27FC236}">
                      <a16:creationId xmlns:a16="http://schemas.microsoft.com/office/drawing/2014/main" id="{920C1A0A-D3F1-869E-A1C9-079AB5A83250}"/>
                    </a:ext>
                  </a:extLst>
                </p:cNvPr>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7862;p71">
                  <a:extLst>
                    <a:ext uri="{FF2B5EF4-FFF2-40B4-BE49-F238E27FC236}">
                      <a16:creationId xmlns:a16="http://schemas.microsoft.com/office/drawing/2014/main" id="{7EAF2F53-AD11-43AD-FC94-65B2236B9E6B}"/>
                    </a:ext>
                  </a:extLst>
                </p:cNvPr>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9" name="Google Shape;7863;p71">
                <a:extLst>
                  <a:ext uri="{FF2B5EF4-FFF2-40B4-BE49-F238E27FC236}">
                    <a16:creationId xmlns:a16="http://schemas.microsoft.com/office/drawing/2014/main" id="{4D19AB93-3E2D-4305-02AC-15EF6277FC37}"/>
                  </a:ext>
                </a:extLst>
              </p:cNvPr>
              <p:cNvGrpSpPr/>
              <p:nvPr/>
            </p:nvGrpSpPr>
            <p:grpSpPr>
              <a:xfrm>
                <a:off x="4380510" y="3065882"/>
                <a:ext cx="31405" cy="26938"/>
                <a:chOff x="4380510" y="3065882"/>
                <a:chExt cx="31405" cy="26938"/>
              </a:xfrm>
              <a:grpFill/>
            </p:grpSpPr>
            <p:sp>
              <p:nvSpPr>
                <p:cNvPr id="2930" name="Google Shape;7864;p71">
                  <a:extLst>
                    <a:ext uri="{FF2B5EF4-FFF2-40B4-BE49-F238E27FC236}">
                      <a16:creationId xmlns:a16="http://schemas.microsoft.com/office/drawing/2014/main" id="{719EDEB0-675E-56E4-17A4-FB1AE0193AE0}"/>
                    </a:ext>
                  </a:extLst>
                </p:cNvPr>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7865;p71">
                  <a:extLst>
                    <a:ext uri="{FF2B5EF4-FFF2-40B4-BE49-F238E27FC236}">
                      <a16:creationId xmlns:a16="http://schemas.microsoft.com/office/drawing/2014/main" id="{61047279-2644-AA9E-196C-65338C7D271C}"/>
                    </a:ext>
                  </a:extLst>
                </p:cNvPr>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0" name="Google Shape;7866;p71">
              <a:extLst>
                <a:ext uri="{FF2B5EF4-FFF2-40B4-BE49-F238E27FC236}">
                  <a16:creationId xmlns:a16="http://schemas.microsoft.com/office/drawing/2014/main" id="{7CD07635-FBBA-B991-54E1-850CF3C8A5EB}"/>
                </a:ext>
              </a:extLst>
            </p:cNvPr>
            <p:cNvGrpSpPr/>
            <p:nvPr/>
          </p:nvGrpSpPr>
          <p:grpSpPr>
            <a:xfrm>
              <a:off x="4558998" y="3188237"/>
              <a:ext cx="1280131" cy="1052746"/>
              <a:chOff x="4558998" y="3188237"/>
              <a:chExt cx="1280131" cy="1052746"/>
            </a:xfrm>
            <a:grpFill/>
          </p:grpSpPr>
          <p:sp>
            <p:nvSpPr>
              <p:cNvPr id="2496" name="Google Shape;7867;p71">
                <a:extLst>
                  <a:ext uri="{FF2B5EF4-FFF2-40B4-BE49-F238E27FC236}">
                    <a16:creationId xmlns:a16="http://schemas.microsoft.com/office/drawing/2014/main" id="{7657FEC8-9B74-E9E4-13C4-6BA6EC82FE16}"/>
                  </a:ext>
                </a:extLst>
              </p:cNvPr>
              <p:cNvSpPr/>
              <p:nvPr/>
            </p:nvSpPr>
            <p:spPr>
              <a:xfrm>
                <a:off x="4916156" y="3750813"/>
                <a:ext cx="8" cy="8"/>
              </a:xfrm>
              <a:custGeom>
                <a:avLst/>
                <a:gdLst/>
                <a:ahLst/>
                <a:cxnLst/>
                <a:rect l="l" t="t" r="r" b="b"/>
                <a:pathLst>
                  <a:path w="1" h="1" fill="none" extrusionOk="0">
                    <a:moveTo>
                      <a:pt x="0" y="0"/>
                    </a:move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7" name="Google Shape;7868;p71">
                <a:extLst>
                  <a:ext uri="{FF2B5EF4-FFF2-40B4-BE49-F238E27FC236}">
                    <a16:creationId xmlns:a16="http://schemas.microsoft.com/office/drawing/2014/main" id="{8ACB877C-D0CC-8C37-7CCF-1979E260F8F1}"/>
                  </a:ext>
                </a:extLst>
              </p:cNvPr>
              <p:cNvGrpSpPr/>
              <p:nvPr/>
            </p:nvGrpSpPr>
            <p:grpSpPr>
              <a:xfrm>
                <a:off x="4579164" y="3203653"/>
                <a:ext cx="1244833" cy="1020397"/>
                <a:chOff x="4579164" y="3203653"/>
                <a:chExt cx="1244833" cy="1020397"/>
              </a:xfrm>
              <a:grpFill/>
            </p:grpSpPr>
            <p:sp>
              <p:nvSpPr>
                <p:cNvPr id="2815" name="Google Shape;7869;p71">
                  <a:extLst>
                    <a:ext uri="{FF2B5EF4-FFF2-40B4-BE49-F238E27FC236}">
                      <a16:creationId xmlns:a16="http://schemas.microsoft.com/office/drawing/2014/main" id="{19A2EABB-062C-2EC7-C3C5-B9636697D19D}"/>
                    </a:ext>
                  </a:extLst>
                </p:cNvPr>
                <p:cNvSpPr/>
                <p:nvPr/>
              </p:nvSpPr>
              <p:spPr>
                <a:xfrm>
                  <a:off x="5490144" y="3482892"/>
                  <a:ext cx="58995" cy="4955"/>
                </a:xfrm>
                <a:custGeom>
                  <a:avLst/>
                  <a:gdLst/>
                  <a:ahLst/>
                  <a:cxnLst/>
                  <a:rect l="l" t="t" r="r" b="b"/>
                  <a:pathLst>
                    <a:path w="7501" h="630" fill="none" extrusionOk="0">
                      <a:moveTo>
                        <a:pt x="0" y="630"/>
                      </a:moveTo>
                      <a:lnTo>
                        <a:pt x="750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7870;p71">
                  <a:extLst>
                    <a:ext uri="{FF2B5EF4-FFF2-40B4-BE49-F238E27FC236}">
                      <a16:creationId xmlns:a16="http://schemas.microsoft.com/office/drawing/2014/main" id="{BEE0C79A-5B0C-98F8-220C-BE92DF132553}"/>
                    </a:ext>
                  </a:extLst>
                </p:cNvPr>
                <p:cNvSpPr/>
                <p:nvPr/>
              </p:nvSpPr>
              <p:spPr>
                <a:xfrm>
                  <a:off x="5490616" y="3482892"/>
                  <a:ext cx="66137" cy="77360"/>
                </a:xfrm>
                <a:custGeom>
                  <a:avLst/>
                  <a:gdLst/>
                  <a:ahLst/>
                  <a:cxnLst/>
                  <a:rect l="l" t="t" r="r" b="b"/>
                  <a:pathLst>
                    <a:path w="8409" h="9836" fill="none" extrusionOk="0">
                      <a:moveTo>
                        <a:pt x="1" y="1"/>
                      </a:moveTo>
                      <a:lnTo>
                        <a:pt x="8408" y="983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7" name="Google Shape;7871;p71">
                  <a:extLst>
                    <a:ext uri="{FF2B5EF4-FFF2-40B4-BE49-F238E27FC236}">
                      <a16:creationId xmlns:a16="http://schemas.microsoft.com/office/drawing/2014/main" id="{D4C963B7-E693-80E8-9C8D-6E33E3E16BD4}"/>
                    </a:ext>
                  </a:extLst>
                </p:cNvPr>
                <p:cNvGrpSpPr/>
                <p:nvPr/>
              </p:nvGrpSpPr>
              <p:grpSpPr>
                <a:xfrm>
                  <a:off x="4579164" y="3203653"/>
                  <a:ext cx="1244833" cy="1020397"/>
                  <a:chOff x="4579164" y="3203653"/>
                  <a:chExt cx="1244833" cy="1020397"/>
                </a:xfrm>
                <a:grpFill/>
              </p:grpSpPr>
              <p:sp>
                <p:nvSpPr>
                  <p:cNvPr id="2818" name="Google Shape;7872;p71">
                    <a:extLst>
                      <a:ext uri="{FF2B5EF4-FFF2-40B4-BE49-F238E27FC236}">
                        <a16:creationId xmlns:a16="http://schemas.microsoft.com/office/drawing/2014/main" id="{246962EB-DCB2-180F-B9DB-A0583A93AAEB}"/>
                      </a:ext>
                    </a:extLst>
                  </p:cNvPr>
                  <p:cNvSpPr/>
                  <p:nvPr/>
                </p:nvSpPr>
                <p:spPr>
                  <a:xfrm>
                    <a:off x="4787909" y="3833395"/>
                    <a:ext cx="69267" cy="22266"/>
                  </a:xfrm>
                  <a:custGeom>
                    <a:avLst/>
                    <a:gdLst/>
                    <a:ahLst/>
                    <a:cxnLst/>
                    <a:rect l="l" t="t" r="r" b="b"/>
                    <a:pathLst>
                      <a:path w="8807" h="2831" fill="none" extrusionOk="0">
                        <a:moveTo>
                          <a:pt x="8806" y="0"/>
                        </a:moveTo>
                        <a:lnTo>
                          <a:pt x="0" y="283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7873;p71">
                    <a:extLst>
                      <a:ext uri="{FF2B5EF4-FFF2-40B4-BE49-F238E27FC236}">
                        <a16:creationId xmlns:a16="http://schemas.microsoft.com/office/drawing/2014/main" id="{2B25BDB4-85D8-A59D-7C15-FEEA5A829511}"/>
                      </a:ext>
                    </a:extLst>
                  </p:cNvPr>
                  <p:cNvSpPr/>
                  <p:nvPr/>
                </p:nvSpPr>
                <p:spPr>
                  <a:xfrm>
                    <a:off x="4857263" y="3819695"/>
                    <a:ext cx="69936" cy="14181"/>
                  </a:xfrm>
                  <a:custGeom>
                    <a:avLst/>
                    <a:gdLst/>
                    <a:ahLst/>
                    <a:cxnLst/>
                    <a:rect l="l" t="t" r="r" b="b"/>
                    <a:pathLst>
                      <a:path w="8892" h="1803" fill="none" extrusionOk="0">
                        <a:moveTo>
                          <a:pt x="1" y="1803"/>
                        </a:moveTo>
                        <a:lnTo>
                          <a:pt x="889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0" name="Google Shape;7874;p71">
                    <a:extLst>
                      <a:ext uri="{FF2B5EF4-FFF2-40B4-BE49-F238E27FC236}">
                        <a16:creationId xmlns:a16="http://schemas.microsoft.com/office/drawing/2014/main" id="{C9E78181-817A-71EA-5E6C-E8EB86518409}"/>
                      </a:ext>
                    </a:extLst>
                  </p:cNvPr>
                  <p:cNvGrpSpPr/>
                  <p:nvPr/>
                </p:nvGrpSpPr>
                <p:grpSpPr>
                  <a:xfrm>
                    <a:off x="4579164" y="3203653"/>
                    <a:ext cx="1244833" cy="1020397"/>
                    <a:chOff x="4579164" y="3203653"/>
                    <a:chExt cx="1244833" cy="1020397"/>
                  </a:xfrm>
                  <a:grpFill/>
                </p:grpSpPr>
                <p:sp>
                  <p:nvSpPr>
                    <p:cNvPr id="2821" name="Google Shape;7875;p71">
                      <a:extLst>
                        <a:ext uri="{FF2B5EF4-FFF2-40B4-BE49-F238E27FC236}">
                          <a16:creationId xmlns:a16="http://schemas.microsoft.com/office/drawing/2014/main" id="{6087E224-0864-2601-5E5E-75A448A8F879}"/>
                        </a:ext>
                      </a:extLst>
                    </p:cNvPr>
                    <p:cNvSpPr/>
                    <p:nvPr/>
                  </p:nvSpPr>
                  <p:spPr>
                    <a:xfrm>
                      <a:off x="4930329" y="3363965"/>
                      <a:ext cx="23894" cy="102764"/>
                    </a:xfrm>
                    <a:custGeom>
                      <a:avLst/>
                      <a:gdLst/>
                      <a:ahLst/>
                      <a:cxnLst/>
                      <a:rect l="l" t="t" r="r" b="b"/>
                      <a:pathLst>
                        <a:path w="3038" h="13066" fill="none" extrusionOk="0">
                          <a:moveTo>
                            <a:pt x="3037" y="13065"/>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7876;p71">
                      <a:extLst>
                        <a:ext uri="{FF2B5EF4-FFF2-40B4-BE49-F238E27FC236}">
                          <a16:creationId xmlns:a16="http://schemas.microsoft.com/office/drawing/2014/main" id="{24E7EA5D-ECB3-FA46-33E2-27EA88DDE8CA}"/>
                        </a:ext>
                      </a:extLst>
                    </p:cNvPr>
                    <p:cNvSpPr/>
                    <p:nvPr/>
                  </p:nvSpPr>
                  <p:spPr>
                    <a:xfrm>
                      <a:off x="4849846" y="3385948"/>
                      <a:ext cx="104085" cy="79256"/>
                    </a:xfrm>
                    <a:custGeom>
                      <a:avLst/>
                      <a:gdLst/>
                      <a:ahLst/>
                      <a:cxnLst/>
                      <a:rect l="l" t="t" r="r" b="b"/>
                      <a:pathLst>
                        <a:path w="13234" h="10077" fill="none" extrusionOk="0">
                          <a:moveTo>
                            <a:pt x="0" y="0"/>
                          </a:moveTo>
                          <a:lnTo>
                            <a:pt x="13234" y="1007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7877;p71">
                      <a:extLst>
                        <a:ext uri="{FF2B5EF4-FFF2-40B4-BE49-F238E27FC236}">
                          <a16:creationId xmlns:a16="http://schemas.microsoft.com/office/drawing/2014/main" id="{A01D10C7-7DE8-4F65-862B-C6DD0A56E652}"/>
                        </a:ext>
                      </a:extLst>
                    </p:cNvPr>
                    <p:cNvSpPr/>
                    <p:nvPr/>
                  </p:nvSpPr>
                  <p:spPr>
                    <a:xfrm>
                      <a:off x="4849650" y="3306598"/>
                      <a:ext cx="45869" cy="79358"/>
                    </a:xfrm>
                    <a:custGeom>
                      <a:avLst/>
                      <a:gdLst/>
                      <a:ahLst/>
                      <a:cxnLst/>
                      <a:rect l="l" t="t" r="r" b="b"/>
                      <a:pathLst>
                        <a:path w="5832" h="10090" fill="none" extrusionOk="0">
                          <a:moveTo>
                            <a:pt x="5831" y="0"/>
                          </a:moveTo>
                          <a:lnTo>
                            <a:pt x="1" y="1008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7878;p71">
                      <a:extLst>
                        <a:ext uri="{FF2B5EF4-FFF2-40B4-BE49-F238E27FC236}">
                          <a16:creationId xmlns:a16="http://schemas.microsoft.com/office/drawing/2014/main" id="{99BE526D-2872-6CB5-453C-64F590C31F9B}"/>
                        </a:ext>
                      </a:extLst>
                    </p:cNvPr>
                    <p:cNvSpPr/>
                    <p:nvPr/>
                  </p:nvSpPr>
                  <p:spPr>
                    <a:xfrm>
                      <a:off x="4849650" y="3361299"/>
                      <a:ext cx="84305" cy="24657"/>
                    </a:xfrm>
                    <a:custGeom>
                      <a:avLst/>
                      <a:gdLst/>
                      <a:ahLst/>
                      <a:cxnLst/>
                      <a:rect l="l" t="t" r="r" b="b"/>
                      <a:pathLst>
                        <a:path w="10719" h="3135" fill="none" extrusionOk="0">
                          <a:moveTo>
                            <a:pt x="1" y="3134"/>
                          </a:moveTo>
                          <a:lnTo>
                            <a:pt x="1071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7879;p71">
                      <a:extLst>
                        <a:ext uri="{FF2B5EF4-FFF2-40B4-BE49-F238E27FC236}">
                          <a16:creationId xmlns:a16="http://schemas.microsoft.com/office/drawing/2014/main" id="{637837CC-51D7-6725-D1B0-0B4BFC6B2D52}"/>
                        </a:ext>
                      </a:extLst>
                    </p:cNvPr>
                    <p:cNvSpPr/>
                    <p:nvPr/>
                  </p:nvSpPr>
                  <p:spPr>
                    <a:xfrm>
                      <a:off x="4789616" y="3306598"/>
                      <a:ext cx="19702" cy="54709"/>
                    </a:xfrm>
                    <a:custGeom>
                      <a:avLst/>
                      <a:gdLst/>
                      <a:ahLst/>
                      <a:cxnLst/>
                      <a:rect l="l" t="t" r="r" b="b"/>
                      <a:pathLst>
                        <a:path w="2505" h="6956" fill="none" extrusionOk="0">
                          <a:moveTo>
                            <a:pt x="2505" y="6956"/>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7880;p71">
                      <a:extLst>
                        <a:ext uri="{FF2B5EF4-FFF2-40B4-BE49-F238E27FC236}">
                          <a16:creationId xmlns:a16="http://schemas.microsoft.com/office/drawing/2014/main" id="{D14D8F98-852D-8D23-B9EB-AAD5B885D7BA}"/>
                        </a:ext>
                      </a:extLst>
                    </p:cNvPr>
                    <p:cNvSpPr/>
                    <p:nvPr/>
                  </p:nvSpPr>
                  <p:spPr>
                    <a:xfrm>
                      <a:off x="4738242" y="3357500"/>
                      <a:ext cx="74883" cy="10280"/>
                    </a:xfrm>
                    <a:custGeom>
                      <a:avLst/>
                      <a:gdLst/>
                      <a:ahLst/>
                      <a:cxnLst/>
                      <a:rect l="l" t="t" r="r" b="b"/>
                      <a:pathLst>
                        <a:path w="9521" h="1307" fill="none" extrusionOk="0">
                          <a:moveTo>
                            <a:pt x="1" y="1307"/>
                          </a:moveTo>
                          <a:lnTo>
                            <a:pt x="952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7881;p71">
                      <a:extLst>
                        <a:ext uri="{FF2B5EF4-FFF2-40B4-BE49-F238E27FC236}">
                          <a16:creationId xmlns:a16="http://schemas.microsoft.com/office/drawing/2014/main" id="{01E63577-ACF1-133F-2F43-4E539F9220F3}"/>
                        </a:ext>
                      </a:extLst>
                    </p:cNvPr>
                    <p:cNvSpPr/>
                    <p:nvPr/>
                  </p:nvSpPr>
                  <p:spPr>
                    <a:xfrm>
                      <a:off x="4710274" y="3357500"/>
                      <a:ext cx="99044" cy="63557"/>
                    </a:xfrm>
                    <a:custGeom>
                      <a:avLst/>
                      <a:gdLst/>
                      <a:ahLst/>
                      <a:cxnLst/>
                      <a:rect l="l" t="t" r="r" b="b"/>
                      <a:pathLst>
                        <a:path w="12593" h="8081" fill="none" extrusionOk="0">
                          <a:moveTo>
                            <a:pt x="0" y="8081"/>
                          </a:moveTo>
                          <a:lnTo>
                            <a:pt x="12593"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7882;p71">
                      <a:extLst>
                        <a:ext uri="{FF2B5EF4-FFF2-40B4-BE49-F238E27FC236}">
                          <a16:creationId xmlns:a16="http://schemas.microsoft.com/office/drawing/2014/main" id="{802CD245-4D0F-6CF4-FF9A-1DE5A0ADB67A}"/>
                        </a:ext>
                      </a:extLst>
                    </p:cNvPr>
                    <p:cNvSpPr/>
                    <p:nvPr/>
                  </p:nvSpPr>
                  <p:spPr>
                    <a:xfrm>
                      <a:off x="4809310" y="3306598"/>
                      <a:ext cx="87443" cy="50910"/>
                    </a:xfrm>
                    <a:custGeom>
                      <a:avLst/>
                      <a:gdLst/>
                      <a:ahLst/>
                      <a:cxnLst/>
                      <a:rect l="l" t="t" r="r" b="b"/>
                      <a:pathLst>
                        <a:path w="11118" h="6473" fill="none" extrusionOk="0">
                          <a:moveTo>
                            <a:pt x="1" y="6472"/>
                          </a:moveTo>
                          <a:lnTo>
                            <a:pt x="11118"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9" name="Google Shape;7883;p71">
                      <a:extLst>
                        <a:ext uri="{FF2B5EF4-FFF2-40B4-BE49-F238E27FC236}">
                          <a16:creationId xmlns:a16="http://schemas.microsoft.com/office/drawing/2014/main" id="{BC9F970B-40FC-162E-BD67-0C72E50842D9}"/>
                        </a:ext>
                      </a:extLst>
                    </p:cNvPr>
                    <p:cNvGrpSpPr/>
                    <p:nvPr/>
                  </p:nvGrpSpPr>
                  <p:grpSpPr>
                    <a:xfrm>
                      <a:off x="4579164" y="3203653"/>
                      <a:ext cx="1244833" cy="1020397"/>
                      <a:chOff x="4579164" y="3203653"/>
                      <a:chExt cx="1244833" cy="1020397"/>
                    </a:xfrm>
                    <a:grpFill/>
                  </p:grpSpPr>
                  <p:sp>
                    <p:nvSpPr>
                      <p:cNvPr id="2830" name="Google Shape;7884;p71">
                        <a:extLst>
                          <a:ext uri="{FF2B5EF4-FFF2-40B4-BE49-F238E27FC236}">
                            <a16:creationId xmlns:a16="http://schemas.microsoft.com/office/drawing/2014/main" id="{84492593-C668-B6C7-70E5-45D8EEAD1506}"/>
                          </a:ext>
                        </a:extLst>
                      </p:cNvPr>
                      <p:cNvSpPr/>
                      <p:nvPr/>
                    </p:nvSpPr>
                    <p:spPr>
                      <a:xfrm>
                        <a:off x="4617986" y="3614284"/>
                        <a:ext cx="53002" cy="21031"/>
                      </a:xfrm>
                      <a:custGeom>
                        <a:avLst/>
                        <a:gdLst/>
                        <a:ahLst/>
                        <a:cxnLst/>
                        <a:rect l="l" t="t" r="r" b="b"/>
                        <a:pathLst>
                          <a:path w="6739" h="2674" fill="none" extrusionOk="0">
                            <a:moveTo>
                              <a:pt x="0" y="0"/>
                            </a:moveTo>
                            <a:lnTo>
                              <a:pt x="6738" y="267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7885;p71">
                        <a:extLst>
                          <a:ext uri="{FF2B5EF4-FFF2-40B4-BE49-F238E27FC236}">
                            <a16:creationId xmlns:a16="http://schemas.microsoft.com/office/drawing/2014/main" id="{1B65FC50-BEB1-FFBD-D8F5-003AF77650E4}"/>
                          </a:ext>
                        </a:extLst>
                      </p:cNvPr>
                      <p:cNvSpPr/>
                      <p:nvPr/>
                    </p:nvSpPr>
                    <p:spPr>
                      <a:xfrm>
                        <a:off x="4624545" y="3589069"/>
                        <a:ext cx="43682" cy="63180"/>
                      </a:xfrm>
                      <a:custGeom>
                        <a:avLst/>
                        <a:gdLst/>
                        <a:ahLst/>
                        <a:cxnLst/>
                        <a:rect l="l" t="t" r="r" b="b"/>
                        <a:pathLst>
                          <a:path w="5554" h="8033" fill="none" extrusionOk="0">
                            <a:moveTo>
                              <a:pt x="1" y="8033"/>
                            </a:moveTo>
                            <a:lnTo>
                              <a:pt x="5553"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7886;p71">
                        <a:extLst>
                          <a:ext uri="{FF2B5EF4-FFF2-40B4-BE49-F238E27FC236}">
                            <a16:creationId xmlns:a16="http://schemas.microsoft.com/office/drawing/2014/main" id="{AEB9048C-D0DA-8487-5516-D4EC7E9B8641}"/>
                          </a:ext>
                        </a:extLst>
                      </p:cNvPr>
                      <p:cNvSpPr/>
                      <p:nvPr/>
                    </p:nvSpPr>
                    <p:spPr>
                      <a:xfrm>
                        <a:off x="4668220" y="3517907"/>
                        <a:ext cx="112178" cy="71170"/>
                      </a:xfrm>
                      <a:custGeom>
                        <a:avLst/>
                        <a:gdLst/>
                        <a:ahLst/>
                        <a:cxnLst/>
                        <a:rect l="l" t="t" r="r" b="b"/>
                        <a:pathLst>
                          <a:path w="14263" h="9049" fill="none" extrusionOk="0">
                            <a:moveTo>
                              <a:pt x="0" y="9049"/>
                            </a:moveTo>
                            <a:lnTo>
                              <a:pt x="1426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7887;p71">
                        <a:extLst>
                          <a:ext uri="{FF2B5EF4-FFF2-40B4-BE49-F238E27FC236}">
                            <a16:creationId xmlns:a16="http://schemas.microsoft.com/office/drawing/2014/main" id="{435D0921-7A91-3CD0-AF97-BCDF056F42B0}"/>
                          </a:ext>
                        </a:extLst>
                      </p:cNvPr>
                      <p:cNvSpPr/>
                      <p:nvPr/>
                    </p:nvSpPr>
                    <p:spPr>
                      <a:xfrm>
                        <a:off x="4706562" y="3516766"/>
                        <a:ext cx="77455" cy="79924"/>
                      </a:xfrm>
                      <a:custGeom>
                        <a:avLst/>
                        <a:gdLst/>
                        <a:ahLst/>
                        <a:cxnLst/>
                        <a:rect l="l" t="t" r="r" b="b"/>
                        <a:pathLst>
                          <a:path w="9848" h="10162" fill="none" extrusionOk="0">
                            <a:moveTo>
                              <a:pt x="0" y="10161"/>
                            </a:moveTo>
                            <a:lnTo>
                              <a:pt x="984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7888;p71">
                        <a:extLst>
                          <a:ext uri="{FF2B5EF4-FFF2-40B4-BE49-F238E27FC236}">
                            <a16:creationId xmlns:a16="http://schemas.microsoft.com/office/drawing/2014/main" id="{411981C3-F1F9-3D0C-B0AA-F7DD4D08EBBE}"/>
                          </a:ext>
                        </a:extLst>
                      </p:cNvPr>
                      <p:cNvSpPr/>
                      <p:nvPr/>
                    </p:nvSpPr>
                    <p:spPr>
                      <a:xfrm>
                        <a:off x="4763646" y="3516766"/>
                        <a:ext cx="20370" cy="52806"/>
                      </a:xfrm>
                      <a:custGeom>
                        <a:avLst/>
                        <a:gdLst/>
                        <a:ahLst/>
                        <a:cxnLst/>
                        <a:rect l="l" t="t" r="r" b="b"/>
                        <a:pathLst>
                          <a:path w="2590" h="6714" fill="none" extrusionOk="0">
                            <a:moveTo>
                              <a:pt x="0" y="6714"/>
                            </a:moveTo>
                            <a:lnTo>
                              <a:pt x="258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7889;p71">
                        <a:extLst>
                          <a:ext uri="{FF2B5EF4-FFF2-40B4-BE49-F238E27FC236}">
                            <a16:creationId xmlns:a16="http://schemas.microsoft.com/office/drawing/2014/main" id="{F7267A2B-043F-D538-758C-088374B38211}"/>
                          </a:ext>
                        </a:extLst>
                      </p:cNvPr>
                      <p:cNvSpPr/>
                      <p:nvPr/>
                    </p:nvSpPr>
                    <p:spPr>
                      <a:xfrm>
                        <a:off x="4783151" y="3520565"/>
                        <a:ext cx="45861" cy="97432"/>
                      </a:xfrm>
                      <a:custGeom>
                        <a:avLst/>
                        <a:gdLst/>
                        <a:ahLst/>
                        <a:cxnLst/>
                        <a:rect l="l" t="t" r="r" b="b"/>
                        <a:pathLst>
                          <a:path w="5831" h="12388" fill="none" extrusionOk="0">
                            <a:moveTo>
                              <a:pt x="5831" y="1238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7890;p71">
                        <a:extLst>
                          <a:ext uri="{FF2B5EF4-FFF2-40B4-BE49-F238E27FC236}">
                            <a16:creationId xmlns:a16="http://schemas.microsoft.com/office/drawing/2014/main" id="{62F02199-63BE-0F06-E76E-270C66CFB4CA}"/>
                          </a:ext>
                        </a:extLst>
                      </p:cNvPr>
                      <p:cNvSpPr/>
                      <p:nvPr/>
                    </p:nvSpPr>
                    <p:spPr>
                      <a:xfrm>
                        <a:off x="4738242" y="3483175"/>
                        <a:ext cx="44917" cy="37398"/>
                      </a:xfrm>
                      <a:custGeom>
                        <a:avLst/>
                        <a:gdLst/>
                        <a:ahLst/>
                        <a:cxnLst/>
                        <a:rect l="l" t="t" r="r" b="b"/>
                        <a:pathLst>
                          <a:path w="5711" h="4755" fill="none" extrusionOk="0">
                            <a:moveTo>
                              <a:pt x="1" y="1"/>
                            </a:moveTo>
                            <a:lnTo>
                              <a:pt x="5710" y="475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7891;p71">
                        <a:extLst>
                          <a:ext uri="{FF2B5EF4-FFF2-40B4-BE49-F238E27FC236}">
                            <a16:creationId xmlns:a16="http://schemas.microsoft.com/office/drawing/2014/main" id="{A2E9C494-E4D6-7D58-8492-070FFC585F07}"/>
                          </a:ext>
                        </a:extLst>
                      </p:cNvPr>
                      <p:cNvSpPr/>
                      <p:nvPr/>
                    </p:nvSpPr>
                    <p:spPr>
                      <a:xfrm>
                        <a:off x="4704941" y="3501823"/>
                        <a:ext cx="78217" cy="18750"/>
                      </a:xfrm>
                      <a:custGeom>
                        <a:avLst/>
                        <a:gdLst/>
                        <a:ahLst/>
                        <a:cxnLst/>
                        <a:rect l="l" t="t" r="r" b="b"/>
                        <a:pathLst>
                          <a:path w="9945" h="2384" fill="none" extrusionOk="0">
                            <a:moveTo>
                              <a:pt x="1" y="1"/>
                            </a:moveTo>
                            <a:lnTo>
                              <a:pt x="9944" y="238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7892;p71">
                        <a:extLst>
                          <a:ext uri="{FF2B5EF4-FFF2-40B4-BE49-F238E27FC236}">
                            <a16:creationId xmlns:a16="http://schemas.microsoft.com/office/drawing/2014/main" id="{CC155795-4FEF-9DF1-8350-BC7DE26F3428}"/>
                          </a:ext>
                        </a:extLst>
                      </p:cNvPr>
                      <p:cNvSpPr/>
                      <p:nvPr/>
                    </p:nvSpPr>
                    <p:spPr>
                      <a:xfrm>
                        <a:off x="4668220" y="3520565"/>
                        <a:ext cx="115796" cy="19324"/>
                      </a:xfrm>
                      <a:custGeom>
                        <a:avLst/>
                        <a:gdLst/>
                        <a:ahLst/>
                        <a:cxnLst/>
                        <a:rect l="l" t="t" r="r" b="b"/>
                        <a:pathLst>
                          <a:path w="14723" h="2457" fill="none" extrusionOk="0">
                            <a:moveTo>
                              <a:pt x="0" y="2457"/>
                            </a:moveTo>
                            <a:lnTo>
                              <a:pt x="14722"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7893;p71">
                        <a:extLst>
                          <a:ext uri="{FF2B5EF4-FFF2-40B4-BE49-F238E27FC236}">
                            <a16:creationId xmlns:a16="http://schemas.microsoft.com/office/drawing/2014/main" id="{8950647D-E93A-B043-7AFD-FF1FC798EAE5}"/>
                          </a:ext>
                        </a:extLst>
                      </p:cNvPr>
                      <p:cNvSpPr/>
                      <p:nvPr/>
                    </p:nvSpPr>
                    <p:spPr>
                      <a:xfrm>
                        <a:off x="4813117" y="3462915"/>
                        <a:ext cx="40347" cy="51193"/>
                      </a:xfrm>
                      <a:custGeom>
                        <a:avLst/>
                        <a:gdLst/>
                        <a:ahLst/>
                        <a:cxnLst/>
                        <a:rect l="l" t="t" r="r" b="b"/>
                        <a:pathLst>
                          <a:path w="5130" h="6509" fill="none" extrusionOk="0">
                            <a:moveTo>
                              <a:pt x="5130" y="6508"/>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7894;p71">
                        <a:extLst>
                          <a:ext uri="{FF2B5EF4-FFF2-40B4-BE49-F238E27FC236}">
                            <a16:creationId xmlns:a16="http://schemas.microsoft.com/office/drawing/2014/main" id="{AE0D62AF-7517-4D1D-3CE8-32B2CA378C47}"/>
                          </a:ext>
                        </a:extLst>
                      </p:cNvPr>
                      <p:cNvSpPr/>
                      <p:nvPr/>
                    </p:nvSpPr>
                    <p:spPr>
                      <a:xfrm>
                        <a:off x="4787807" y="3462915"/>
                        <a:ext cx="25317" cy="55000"/>
                      </a:xfrm>
                      <a:custGeom>
                        <a:avLst/>
                        <a:gdLst/>
                        <a:ahLst/>
                        <a:cxnLst/>
                        <a:rect l="l" t="t" r="r" b="b"/>
                        <a:pathLst>
                          <a:path w="3219" h="6993" fill="none" extrusionOk="0">
                            <a:moveTo>
                              <a:pt x="1" y="6992"/>
                            </a:moveTo>
                            <a:lnTo>
                              <a:pt x="321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7895;p71">
                        <a:extLst>
                          <a:ext uri="{FF2B5EF4-FFF2-40B4-BE49-F238E27FC236}">
                            <a16:creationId xmlns:a16="http://schemas.microsoft.com/office/drawing/2014/main" id="{A8CAB16E-1D69-E157-E1E6-361716D3764B}"/>
                          </a:ext>
                        </a:extLst>
                      </p:cNvPr>
                      <p:cNvSpPr/>
                      <p:nvPr/>
                    </p:nvSpPr>
                    <p:spPr>
                      <a:xfrm>
                        <a:off x="4781342" y="3514100"/>
                        <a:ext cx="72311" cy="6953"/>
                      </a:xfrm>
                      <a:custGeom>
                        <a:avLst/>
                        <a:gdLst/>
                        <a:ahLst/>
                        <a:cxnLst/>
                        <a:rect l="l" t="t" r="r" b="b"/>
                        <a:pathLst>
                          <a:path w="9194" h="884" fill="none" extrusionOk="0">
                            <a:moveTo>
                              <a:pt x="0" y="883"/>
                            </a:moveTo>
                            <a:lnTo>
                              <a:pt x="919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7896;p71">
                        <a:extLst>
                          <a:ext uri="{FF2B5EF4-FFF2-40B4-BE49-F238E27FC236}">
                            <a16:creationId xmlns:a16="http://schemas.microsoft.com/office/drawing/2014/main" id="{F2F05529-5D2B-C13A-5041-D4E22CAC63EC}"/>
                          </a:ext>
                        </a:extLst>
                      </p:cNvPr>
                      <p:cNvSpPr/>
                      <p:nvPr/>
                    </p:nvSpPr>
                    <p:spPr>
                      <a:xfrm>
                        <a:off x="4853645" y="3514100"/>
                        <a:ext cx="26175" cy="59184"/>
                      </a:xfrm>
                      <a:custGeom>
                        <a:avLst/>
                        <a:gdLst/>
                        <a:ahLst/>
                        <a:cxnLst/>
                        <a:rect l="l" t="t" r="r" b="b"/>
                        <a:pathLst>
                          <a:path w="3328" h="7525" fill="none" extrusionOk="0">
                            <a:moveTo>
                              <a:pt x="1" y="0"/>
                            </a:moveTo>
                            <a:lnTo>
                              <a:pt x="3328" y="752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7897;p71">
                        <a:extLst>
                          <a:ext uri="{FF2B5EF4-FFF2-40B4-BE49-F238E27FC236}">
                            <a16:creationId xmlns:a16="http://schemas.microsoft.com/office/drawing/2014/main" id="{0B4963D6-4E47-13A7-CA80-F002E3EB4F3E}"/>
                          </a:ext>
                        </a:extLst>
                      </p:cNvPr>
                      <p:cNvSpPr/>
                      <p:nvPr/>
                    </p:nvSpPr>
                    <p:spPr>
                      <a:xfrm>
                        <a:off x="4827392" y="3514100"/>
                        <a:ext cx="26261" cy="100381"/>
                      </a:xfrm>
                      <a:custGeom>
                        <a:avLst/>
                        <a:gdLst/>
                        <a:ahLst/>
                        <a:cxnLst/>
                        <a:rect l="l" t="t" r="r" b="b"/>
                        <a:pathLst>
                          <a:path w="3339" h="12763" fill="none" extrusionOk="0">
                            <a:moveTo>
                              <a:pt x="3339" y="0"/>
                            </a:moveTo>
                            <a:lnTo>
                              <a:pt x="0" y="1276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4" name="Google Shape;7898;p71">
                        <a:extLst>
                          <a:ext uri="{FF2B5EF4-FFF2-40B4-BE49-F238E27FC236}">
                            <a16:creationId xmlns:a16="http://schemas.microsoft.com/office/drawing/2014/main" id="{E9AACEE5-834A-0F79-62D7-B5BF5C7F1693}"/>
                          </a:ext>
                        </a:extLst>
                      </p:cNvPr>
                      <p:cNvGrpSpPr/>
                      <p:nvPr/>
                    </p:nvGrpSpPr>
                    <p:grpSpPr>
                      <a:xfrm>
                        <a:off x="4579164" y="3203653"/>
                        <a:ext cx="1244833" cy="1020397"/>
                        <a:chOff x="4579164" y="3203653"/>
                        <a:chExt cx="1244833" cy="1020397"/>
                      </a:xfrm>
                      <a:grpFill/>
                    </p:grpSpPr>
                    <p:sp>
                      <p:nvSpPr>
                        <p:cNvPr id="2845" name="Google Shape;7899;p71">
                          <a:extLst>
                            <a:ext uri="{FF2B5EF4-FFF2-40B4-BE49-F238E27FC236}">
                              <a16:creationId xmlns:a16="http://schemas.microsoft.com/office/drawing/2014/main" id="{DCF7F922-CCEA-FB08-E5B0-2D59B2F75AC9}"/>
                            </a:ext>
                          </a:extLst>
                        </p:cNvPr>
                        <p:cNvSpPr/>
                        <p:nvPr/>
                      </p:nvSpPr>
                      <p:spPr>
                        <a:xfrm>
                          <a:off x="4879812" y="3466721"/>
                          <a:ext cx="74411" cy="106563"/>
                        </a:xfrm>
                        <a:custGeom>
                          <a:avLst/>
                          <a:gdLst/>
                          <a:ahLst/>
                          <a:cxnLst/>
                          <a:rect l="l" t="t" r="r" b="b"/>
                          <a:pathLst>
                            <a:path w="9461" h="13549" fill="none" extrusionOk="0">
                              <a:moveTo>
                                <a:pt x="1" y="13549"/>
                              </a:moveTo>
                              <a:lnTo>
                                <a:pt x="946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7900;p71">
                          <a:extLst>
                            <a:ext uri="{FF2B5EF4-FFF2-40B4-BE49-F238E27FC236}">
                              <a16:creationId xmlns:a16="http://schemas.microsoft.com/office/drawing/2014/main" id="{A2C1C8ED-A783-3C5D-36F2-F6571D983D10}"/>
                            </a:ext>
                          </a:extLst>
                        </p:cNvPr>
                        <p:cNvSpPr/>
                        <p:nvPr/>
                      </p:nvSpPr>
                      <p:spPr>
                        <a:xfrm>
                          <a:off x="4954215" y="3408017"/>
                          <a:ext cx="105989" cy="58712"/>
                        </a:xfrm>
                        <a:custGeom>
                          <a:avLst/>
                          <a:gdLst/>
                          <a:ahLst/>
                          <a:cxnLst/>
                          <a:rect l="l" t="t" r="r" b="b"/>
                          <a:pathLst>
                            <a:path w="13476" h="7465" fill="none" extrusionOk="0">
                              <a:moveTo>
                                <a:pt x="0" y="7464"/>
                              </a:moveTo>
                              <a:lnTo>
                                <a:pt x="13476"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7901;p71">
                          <a:extLst>
                            <a:ext uri="{FF2B5EF4-FFF2-40B4-BE49-F238E27FC236}">
                              <a16:creationId xmlns:a16="http://schemas.microsoft.com/office/drawing/2014/main" id="{F959DF1A-0CD0-870F-56A2-57C306C1B5E8}"/>
                            </a:ext>
                          </a:extLst>
                        </p:cNvPr>
                        <p:cNvSpPr/>
                        <p:nvPr/>
                      </p:nvSpPr>
                      <p:spPr>
                        <a:xfrm>
                          <a:off x="4953924" y="3465195"/>
                          <a:ext cx="119792" cy="54811"/>
                        </a:xfrm>
                        <a:custGeom>
                          <a:avLst/>
                          <a:gdLst/>
                          <a:ahLst/>
                          <a:cxnLst/>
                          <a:rect l="l" t="t" r="r" b="b"/>
                          <a:pathLst>
                            <a:path w="15231" h="6969" fill="none" extrusionOk="0">
                              <a:moveTo>
                                <a:pt x="1" y="1"/>
                              </a:moveTo>
                              <a:lnTo>
                                <a:pt x="15231" y="696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7902;p71">
                          <a:extLst>
                            <a:ext uri="{FF2B5EF4-FFF2-40B4-BE49-F238E27FC236}">
                              <a16:creationId xmlns:a16="http://schemas.microsoft.com/office/drawing/2014/main" id="{22B1C260-741E-5ECA-3D45-1A72D214E9C8}"/>
                            </a:ext>
                          </a:extLst>
                        </p:cNvPr>
                        <p:cNvSpPr/>
                        <p:nvPr/>
                      </p:nvSpPr>
                      <p:spPr>
                        <a:xfrm>
                          <a:off x="5073708" y="3521045"/>
                          <a:ext cx="26938" cy="71839"/>
                        </a:xfrm>
                        <a:custGeom>
                          <a:avLst/>
                          <a:gdLst/>
                          <a:ahLst/>
                          <a:cxnLst/>
                          <a:rect l="l" t="t" r="r" b="b"/>
                          <a:pathLst>
                            <a:path w="3425" h="9134" fill="none" extrusionOk="0">
                              <a:moveTo>
                                <a:pt x="1" y="0"/>
                              </a:moveTo>
                              <a:lnTo>
                                <a:pt x="3424" y="913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7903;p71">
                          <a:extLst>
                            <a:ext uri="{FF2B5EF4-FFF2-40B4-BE49-F238E27FC236}">
                              <a16:creationId xmlns:a16="http://schemas.microsoft.com/office/drawing/2014/main" id="{696AD8FD-FE0A-42C3-7915-E5F2BC3D5B74}"/>
                            </a:ext>
                          </a:extLst>
                        </p:cNvPr>
                        <p:cNvSpPr/>
                        <p:nvPr/>
                      </p:nvSpPr>
                      <p:spPr>
                        <a:xfrm>
                          <a:off x="5100637" y="3586309"/>
                          <a:ext cx="26741" cy="81167"/>
                        </a:xfrm>
                        <a:custGeom>
                          <a:avLst/>
                          <a:gdLst/>
                          <a:ahLst/>
                          <a:cxnLst/>
                          <a:rect l="l" t="t" r="r" b="b"/>
                          <a:pathLst>
                            <a:path w="3400" h="10320" fill="none" extrusionOk="0">
                              <a:moveTo>
                                <a:pt x="3399" y="1031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7904;p71">
                          <a:extLst>
                            <a:ext uri="{FF2B5EF4-FFF2-40B4-BE49-F238E27FC236}">
                              <a16:creationId xmlns:a16="http://schemas.microsoft.com/office/drawing/2014/main" id="{26DCCEB7-D1EA-47DB-C2CB-853DC46132B7}"/>
                            </a:ext>
                          </a:extLst>
                        </p:cNvPr>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7905;p71">
                          <a:extLst>
                            <a:ext uri="{FF2B5EF4-FFF2-40B4-BE49-F238E27FC236}">
                              <a16:creationId xmlns:a16="http://schemas.microsoft.com/office/drawing/2014/main" id="{22B76ADB-35F5-0DEB-5A9C-8665175D7551}"/>
                            </a:ext>
                          </a:extLst>
                        </p:cNvPr>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7906;p71">
                          <a:extLst>
                            <a:ext uri="{FF2B5EF4-FFF2-40B4-BE49-F238E27FC236}">
                              <a16:creationId xmlns:a16="http://schemas.microsoft.com/office/drawing/2014/main" id="{1912D7CB-4915-95C1-5208-550F7B745DA6}"/>
                            </a:ext>
                          </a:extLst>
                        </p:cNvPr>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7907;p71">
                          <a:extLst>
                            <a:ext uri="{FF2B5EF4-FFF2-40B4-BE49-F238E27FC236}">
                              <a16:creationId xmlns:a16="http://schemas.microsoft.com/office/drawing/2014/main" id="{C1495120-DF66-60A4-ADDA-F6777AC0B7D9}"/>
                            </a:ext>
                          </a:extLst>
                        </p:cNvPr>
                        <p:cNvSpPr/>
                        <p:nvPr/>
                      </p:nvSpPr>
                      <p:spPr>
                        <a:xfrm>
                          <a:off x="5100637" y="3507533"/>
                          <a:ext cx="99618" cy="78784"/>
                        </a:xfrm>
                        <a:custGeom>
                          <a:avLst/>
                          <a:gdLst/>
                          <a:ahLst/>
                          <a:cxnLst/>
                          <a:rect l="l" t="t" r="r" b="b"/>
                          <a:pathLst>
                            <a:path w="12666" h="10017" fill="none" extrusionOk="0">
                              <a:moveTo>
                                <a:pt x="0" y="10017"/>
                              </a:moveTo>
                              <a:lnTo>
                                <a:pt x="12665"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7908;p71">
                          <a:extLst>
                            <a:ext uri="{FF2B5EF4-FFF2-40B4-BE49-F238E27FC236}">
                              <a16:creationId xmlns:a16="http://schemas.microsoft.com/office/drawing/2014/main" id="{4E80F7A5-CC9A-D365-6C80-0BB776E6A1A0}"/>
                            </a:ext>
                          </a:extLst>
                        </p:cNvPr>
                        <p:cNvSpPr/>
                        <p:nvPr/>
                      </p:nvSpPr>
                      <p:spPr>
                        <a:xfrm>
                          <a:off x="5200248" y="3501068"/>
                          <a:ext cx="156514" cy="6473"/>
                        </a:xfrm>
                        <a:custGeom>
                          <a:avLst/>
                          <a:gdLst/>
                          <a:ahLst/>
                          <a:cxnLst/>
                          <a:rect l="l" t="t" r="r" b="b"/>
                          <a:pathLst>
                            <a:path w="19900" h="823" fill="none" extrusionOk="0">
                              <a:moveTo>
                                <a:pt x="0" y="823"/>
                              </a:moveTo>
                              <a:lnTo>
                                <a:pt x="1990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7909;p71">
                          <a:extLst>
                            <a:ext uri="{FF2B5EF4-FFF2-40B4-BE49-F238E27FC236}">
                              <a16:creationId xmlns:a16="http://schemas.microsoft.com/office/drawing/2014/main" id="{A04AF8DD-7F64-36E2-182F-5A9B0CA3C0C7}"/>
                            </a:ext>
                          </a:extLst>
                        </p:cNvPr>
                        <p:cNvSpPr/>
                        <p:nvPr/>
                      </p:nvSpPr>
                      <p:spPr>
                        <a:xfrm>
                          <a:off x="5127371" y="3507533"/>
                          <a:ext cx="72885" cy="155853"/>
                        </a:xfrm>
                        <a:custGeom>
                          <a:avLst/>
                          <a:gdLst/>
                          <a:ahLst/>
                          <a:cxnLst/>
                          <a:rect l="l" t="t" r="r" b="b"/>
                          <a:pathLst>
                            <a:path w="9267" h="19816" fill="none" extrusionOk="0">
                              <a:moveTo>
                                <a:pt x="9266" y="1"/>
                              </a:moveTo>
                              <a:lnTo>
                                <a:pt x="0" y="1981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7910;p71">
                          <a:extLst>
                            <a:ext uri="{FF2B5EF4-FFF2-40B4-BE49-F238E27FC236}">
                              <a16:creationId xmlns:a16="http://schemas.microsoft.com/office/drawing/2014/main" id="{6D573AE8-7C68-9CA4-852C-3F7ED41CE97E}"/>
                            </a:ext>
                          </a:extLst>
                        </p:cNvPr>
                        <p:cNvSpPr/>
                        <p:nvPr/>
                      </p:nvSpPr>
                      <p:spPr>
                        <a:xfrm>
                          <a:off x="5352947" y="3384139"/>
                          <a:ext cx="126265" cy="117692"/>
                        </a:xfrm>
                        <a:custGeom>
                          <a:avLst/>
                          <a:gdLst/>
                          <a:ahLst/>
                          <a:cxnLst/>
                          <a:rect l="l" t="t" r="r" b="b"/>
                          <a:pathLst>
                            <a:path w="16054" h="14964" fill="none" extrusionOk="0">
                              <a:moveTo>
                                <a:pt x="1" y="14964"/>
                              </a:moveTo>
                              <a:lnTo>
                                <a:pt x="16053"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7911;p71">
                          <a:extLst>
                            <a:ext uri="{FF2B5EF4-FFF2-40B4-BE49-F238E27FC236}">
                              <a16:creationId xmlns:a16="http://schemas.microsoft.com/office/drawing/2014/main" id="{6807A238-3C12-A1ED-923C-FD7B9A1996D2}"/>
                            </a:ext>
                          </a:extLst>
                        </p:cNvPr>
                        <p:cNvSpPr/>
                        <p:nvPr/>
                      </p:nvSpPr>
                      <p:spPr>
                        <a:xfrm>
                          <a:off x="5356753" y="3246375"/>
                          <a:ext cx="61567" cy="254700"/>
                        </a:xfrm>
                        <a:custGeom>
                          <a:avLst/>
                          <a:gdLst/>
                          <a:ahLst/>
                          <a:cxnLst/>
                          <a:rect l="l" t="t" r="r" b="b"/>
                          <a:pathLst>
                            <a:path w="7828" h="32384" fill="none" extrusionOk="0">
                              <a:moveTo>
                                <a:pt x="1" y="32383"/>
                              </a:moveTo>
                              <a:lnTo>
                                <a:pt x="782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7912;p71">
                          <a:extLst>
                            <a:ext uri="{FF2B5EF4-FFF2-40B4-BE49-F238E27FC236}">
                              <a16:creationId xmlns:a16="http://schemas.microsoft.com/office/drawing/2014/main" id="{29193734-1701-3268-D5AB-9DA9D2189B2E}"/>
                            </a:ext>
                          </a:extLst>
                        </p:cNvPr>
                        <p:cNvSpPr/>
                        <p:nvPr/>
                      </p:nvSpPr>
                      <p:spPr>
                        <a:xfrm>
                          <a:off x="5352947" y="3486698"/>
                          <a:ext cx="141483" cy="10571"/>
                        </a:xfrm>
                        <a:custGeom>
                          <a:avLst/>
                          <a:gdLst/>
                          <a:ahLst/>
                          <a:cxnLst/>
                          <a:rect l="l" t="t" r="r" b="b"/>
                          <a:pathLst>
                            <a:path w="17989" h="1344" fill="none" extrusionOk="0">
                              <a:moveTo>
                                <a:pt x="1" y="1343"/>
                              </a:moveTo>
                              <a:lnTo>
                                <a:pt x="1798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7913;p71">
                          <a:extLst>
                            <a:ext uri="{FF2B5EF4-FFF2-40B4-BE49-F238E27FC236}">
                              <a16:creationId xmlns:a16="http://schemas.microsoft.com/office/drawing/2014/main" id="{738CA721-EC9B-17EC-9D37-4A156AEC07DD}"/>
                            </a:ext>
                          </a:extLst>
                        </p:cNvPr>
                        <p:cNvSpPr/>
                        <p:nvPr/>
                      </p:nvSpPr>
                      <p:spPr>
                        <a:xfrm>
                          <a:off x="5353898" y="3501068"/>
                          <a:ext cx="18089" cy="136725"/>
                        </a:xfrm>
                        <a:custGeom>
                          <a:avLst/>
                          <a:gdLst/>
                          <a:ahLst/>
                          <a:cxnLst/>
                          <a:rect l="l" t="t" r="r" b="b"/>
                          <a:pathLst>
                            <a:path w="2300" h="17384" fill="none" extrusionOk="0">
                              <a:moveTo>
                                <a:pt x="1" y="0"/>
                              </a:moveTo>
                              <a:lnTo>
                                <a:pt x="2299" y="1738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7914;p71">
                          <a:extLst>
                            <a:ext uri="{FF2B5EF4-FFF2-40B4-BE49-F238E27FC236}">
                              <a16:creationId xmlns:a16="http://schemas.microsoft.com/office/drawing/2014/main" id="{576DEF01-5FED-1763-F097-4FB52ED138C6}"/>
                            </a:ext>
                          </a:extLst>
                        </p:cNvPr>
                        <p:cNvSpPr/>
                        <p:nvPr/>
                      </p:nvSpPr>
                      <p:spPr>
                        <a:xfrm>
                          <a:off x="5206721" y="3620749"/>
                          <a:ext cx="102379" cy="98863"/>
                        </a:xfrm>
                        <a:custGeom>
                          <a:avLst/>
                          <a:gdLst/>
                          <a:ahLst/>
                          <a:cxnLst/>
                          <a:rect l="l" t="t" r="r" b="b"/>
                          <a:pathLst>
                            <a:path w="13017" h="12570" fill="none" extrusionOk="0">
                              <a:moveTo>
                                <a:pt x="0" y="1"/>
                              </a:moveTo>
                              <a:lnTo>
                                <a:pt x="13016" y="1256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7915;p71">
                          <a:extLst>
                            <a:ext uri="{FF2B5EF4-FFF2-40B4-BE49-F238E27FC236}">
                              <a16:creationId xmlns:a16="http://schemas.microsoft.com/office/drawing/2014/main" id="{8AE8741F-C95E-BA0E-7086-64C3E45A2AAC}"/>
                            </a:ext>
                          </a:extLst>
                        </p:cNvPr>
                        <p:cNvSpPr/>
                        <p:nvPr/>
                      </p:nvSpPr>
                      <p:spPr>
                        <a:xfrm>
                          <a:off x="5293102" y="3715798"/>
                          <a:ext cx="15997" cy="101238"/>
                        </a:xfrm>
                        <a:custGeom>
                          <a:avLst/>
                          <a:gdLst/>
                          <a:ahLst/>
                          <a:cxnLst/>
                          <a:rect l="l" t="t" r="r" b="b"/>
                          <a:pathLst>
                            <a:path w="2034" h="12872" fill="none" extrusionOk="0">
                              <a:moveTo>
                                <a:pt x="2033" y="0"/>
                              </a:moveTo>
                              <a:lnTo>
                                <a:pt x="1" y="1287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7916;p71">
                          <a:extLst>
                            <a:ext uri="{FF2B5EF4-FFF2-40B4-BE49-F238E27FC236}">
                              <a16:creationId xmlns:a16="http://schemas.microsoft.com/office/drawing/2014/main" id="{65EE0C51-C22A-129C-157A-EFA8AB3CF223}"/>
                            </a:ext>
                          </a:extLst>
                        </p:cNvPr>
                        <p:cNvSpPr/>
                        <p:nvPr/>
                      </p:nvSpPr>
                      <p:spPr>
                        <a:xfrm>
                          <a:off x="5127371" y="3659854"/>
                          <a:ext cx="92862" cy="134539"/>
                        </a:xfrm>
                        <a:custGeom>
                          <a:avLst/>
                          <a:gdLst/>
                          <a:ahLst/>
                          <a:cxnLst/>
                          <a:rect l="l" t="t" r="r" b="b"/>
                          <a:pathLst>
                            <a:path w="11807" h="17106" fill="none" extrusionOk="0">
                              <a:moveTo>
                                <a:pt x="11807" y="17105"/>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7917;p71">
                          <a:extLst>
                            <a:ext uri="{FF2B5EF4-FFF2-40B4-BE49-F238E27FC236}">
                              <a16:creationId xmlns:a16="http://schemas.microsoft.com/office/drawing/2014/main" id="{3E9954BD-6E36-0B0E-D60D-BCFDA944BE85}"/>
                            </a:ext>
                          </a:extLst>
                        </p:cNvPr>
                        <p:cNvSpPr/>
                        <p:nvPr/>
                      </p:nvSpPr>
                      <p:spPr>
                        <a:xfrm>
                          <a:off x="5479203" y="3327149"/>
                          <a:ext cx="150615" cy="56998"/>
                        </a:xfrm>
                        <a:custGeom>
                          <a:avLst/>
                          <a:gdLst/>
                          <a:ahLst/>
                          <a:cxnLst/>
                          <a:rect l="l" t="t" r="r" b="b"/>
                          <a:pathLst>
                            <a:path w="19150" h="7247" fill="none" extrusionOk="0">
                              <a:moveTo>
                                <a:pt x="19149" y="0"/>
                              </a:moveTo>
                              <a:lnTo>
                                <a:pt x="0" y="724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7918;p71">
                          <a:extLst>
                            <a:ext uri="{FF2B5EF4-FFF2-40B4-BE49-F238E27FC236}">
                              <a16:creationId xmlns:a16="http://schemas.microsoft.com/office/drawing/2014/main" id="{CFFAE2FA-D77A-DE92-CAB4-C82E00589AA5}"/>
                            </a:ext>
                          </a:extLst>
                        </p:cNvPr>
                        <p:cNvSpPr/>
                        <p:nvPr/>
                      </p:nvSpPr>
                      <p:spPr>
                        <a:xfrm>
                          <a:off x="5371980" y="3633790"/>
                          <a:ext cx="59373" cy="4003"/>
                        </a:xfrm>
                        <a:custGeom>
                          <a:avLst/>
                          <a:gdLst/>
                          <a:ahLst/>
                          <a:cxnLst/>
                          <a:rect l="l" t="t" r="r" b="b"/>
                          <a:pathLst>
                            <a:path w="7549" h="509" fill="none" extrusionOk="0">
                              <a:moveTo>
                                <a:pt x="0" y="508"/>
                              </a:moveTo>
                              <a:lnTo>
                                <a:pt x="754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7919;p71">
                          <a:extLst>
                            <a:ext uri="{FF2B5EF4-FFF2-40B4-BE49-F238E27FC236}">
                              <a16:creationId xmlns:a16="http://schemas.microsoft.com/office/drawing/2014/main" id="{6B0EA3BA-AEA7-7846-2C54-0FAE0D358F2F}"/>
                            </a:ext>
                          </a:extLst>
                        </p:cNvPr>
                        <p:cNvSpPr/>
                        <p:nvPr/>
                      </p:nvSpPr>
                      <p:spPr>
                        <a:xfrm>
                          <a:off x="5352947" y="3497261"/>
                          <a:ext cx="78406" cy="136536"/>
                        </a:xfrm>
                        <a:custGeom>
                          <a:avLst/>
                          <a:gdLst/>
                          <a:ahLst/>
                          <a:cxnLst/>
                          <a:rect l="l" t="t" r="r" b="b"/>
                          <a:pathLst>
                            <a:path w="9969" h="17360" fill="none" extrusionOk="0">
                              <a:moveTo>
                                <a:pt x="9969" y="17359"/>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7920;p71">
                          <a:extLst>
                            <a:ext uri="{FF2B5EF4-FFF2-40B4-BE49-F238E27FC236}">
                              <a16:creationId xmlns:a16="http://schemas.microsoft.com/office/drawing/2014/main" id="{890163DB-971E-283E-9755-4DAF6C97C790}"/>
                            </a:ext>
                          </a:extLst>
                        </p:cNvPr>
                        <p:cNvSpPr/>
                        <p:nvPr/>
                      </p:nvSpPr>
                      <p:spPr>
                        <a:xfrm>
                          <a:off x="4917296" y="3466721"/>
                          <a:ext cx="40733" cy="122356"/>
                        </a:xfrm>
                        <a:custGeom>
                          <a:avLst/>
                          <a:gdLst/>
                          <a:ahLst/>
                          <a:cxnLst/>
                          <a:rect l="l" t="t" r="r" b="b"/>
                          <a:pathLst>
                            <a:path w="5179" h="15557" fill="none" extrusionOk="0">
                              <a:moveTo>
                                <a:pt x="1" y="15557"/>
                              </a:moveTo>
                              <a:lnTo>
                                <a:pt x="5178"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7921;p71">
                          <a:extLst>
                            <a:ext uri="{FF2B5EF4-FFF2-40B4-BE49-F238E27FC236}">
                              <a16:creationId xmlns:a16="http://schemas.microsoft.com/office/drawing/2014/main" id="{34576D19-8162-4467-3ADE-F4854F94AFD1}"/>
                            </a:ext>
                          </a:extLst>
                        </p:cNvPr>
                        <p:cNvSpPr/>
                        <p:nvPr/>
                      </p:nvSpPr>
                      <p:spPr>
                        <a:xfrm>
                          <a:off x="5060203" y="3408017"/>
                          <a:ext cx="111416" cy="19513"/>
                        </a:xfrm>
                        <a:custGeom>
                          <a:avLst/>
                          <a:gdLst/>
                          <a:ahLst/>
                          <a:cxnLst/>
                          <a:rect l="l" t="t" r="r" b="b"/>
                          <a:pathLst>
                            <a:path w="14166" h="2481" fill="none" extrusionOk="0">
                              <a:moveTo>
                                <a:pt x="0" y="0"/>
                              </a:moveTo>
                              <a:lnTo>
                                <a:pt x="14165" y="248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7922;p71">
                          <a:extLst>
                            <a:ext uri="{FF2B5EF4-FFF2-40B4-BE49-F238E27FC236}">
                              <a16:creationId xmlns:a16="http://schemas.microsoft.com/office/drawing/2014/main" id="{6DD8B616-2DDA-5EA4-54F2-A372457ECAFF}"/>
                            </a:ext>
                          </a:extLst>
                        </p:cNvPr>
                        <p:cNvSpPr/>
                        <p:nvPr/>
                      </p:nvSpPr>
                      <p:spPr>
                        <a:xfrm>
                          <a:off x="5127371" y="3620749"/>
                          <a:ext cx="79358" cy="42636"/>
                        </a:xfrm>
                        <a:custGeom>
                          <a:avLst/>
                          <a:gdLst/>
                          <a:ahLst/>
                          <a:cxnLst/>
                          <a:rect l="l" t="t" r="r" b="b"/>
                          <a:pathLst>
                            <a:path w="10090" h="5421" fill="none" extrusionOk="0">
                              <a:moveTo>
                                <a:pt x="0" y="5420"/>
                              </a:moveTo>
                              <a:lnTo>
                                <a:pt x="1008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7923;p71">
                          <a:extLst>
                            <a:ext uri="{FF2B5EF4-FFF2-40B4-BE49-F238E27FC236}">
                              <a16:creationId xmlns:a16="http://schemas.microsoft.com/office/drawing/2014/main" id="{C173279D-D3CF-56D1-441A-A9052F3F22F0}"/>
                            </a:ext>
                          </a:extLst>
                        </p:cNvPr>
                        <p:cNvGrpSpPr/>
                        <p:nvPr/>
                      </p:nvGrpSpPr>
                      <p:grpSpPr>
                        <a:xfrm>
                          <a:off x="4579164" y="3203653"/>
                          <a:ext cx="1244833" cy="1020397"/>
                          <a:chOff x="4579164" y="3203653"/>
                          <a:chExt cx="1244833" cy="1020397"/>
                        </a:xfrm>
                        <a:grpFill/>
                      </p:grpSpPr>
                      <p:sp>
                        <p:nvSpPr>
                          <p:cNvPr id="2871" name="Google Shape;7924;p71">
                            <a:extLst>
                              <a:ext uri="{FF2B5EF4-FFF2-40B4-BE49-F238E27FC236}">
                                <a16:creationId xmlns:a16="http://schemas.microsoft.com/office/drawing/2014/main" id="{0A0B032D-CB5D-DB7D-E125-9FE8B2DA5750}"/>
                              </a:ext>
                            </a:extLst>
                          </p:cNvPr>
                          <p:cNvSpPr/>
                          <p:nvPr/>
                        </p:nvSpPr>
                        <p:spPr>
                          <a:xfrm>
                            <a:off x="4949551" y="3708185"/>
                            <a:ext cx="37972" cy="3815"/>
                          </a:xfrm>
                          <a:custGeom>
                            <a:avLst/>
                            <a:gdLst/>
                            <a:ahLst/>
                            <a:cxnLst/>
                            <a:rect l="l" t="t" r="r" b="b"/>
                            <a:pathLst>
                              <a:path w="4828" h="485" fill="none" extrusionOk="0">
                                <a:moveTo>
                                  <a:pt x="0" y="1"/>
                                </a:moveTo>
                                <a:lnTo>
                                  <a:pt x="4827" y="48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2" name="Google Shape;7925;p71">
                            <a:extLst>
                              <a:ext uri="{FF2B5EF4-FFF2-40B4-BE49-F238E27FC236}">
                                <a16:creationId xmlns:a16="http://schemas.microsoft.com/office/drawing/2014/main" id="{78F7D3E5-FF27-B570-73B1-7F46C901C6C6}"/>
                              </a:ext>
                            </a:extLst>
                          </p:cNvPr>
                          <p:cNvGrpSpPr/>
                          <p:nvPr/>
                        </p:nvGrpSpPr>
                        <p:grpSpPr>
                          <a:xfrm>
                            <a:off x="4579164" y="3203653"/>
                            <a:ext cx="1244833" cy="1020397"/>
                            <a:chOff x="4579164" y="3203653"/>
                            <a:chExt cx="1244833" cy="1020397"/>
                          </a:xfrm>
                          <a:grpFill/>
                        </p:grpSpPr>
                        <p:sp>
                          <p:nvSpPr>
                            <p:cNvPr id="2873" name="Google Shape;7926;p71">
                              <a:extLst>
                                <a:ext uri="{FF2B5EF4-FFF2-40B4-BE49-F238E27FC236}">
                                  <a16:creationId xmlns:a16="http://schemas.microsoft.com/office/drawing/2014/main" id="{2CC7451F-2134-FD44-C1C3-179712AA2DCC}"/>
                                </a:ext>
                              </a:extLst>
                            </p:cNvPr>
                            <p:cNvSpPr/>
                            <p:nvPr/>
                          </p:nvSpPr>
                          <p:spPr>
                            <a:xfrm>
                              <a:off x="4953357" y="3586309"/>
                              <a:ext cx="147288" cy="121884"/>
                            </a:xfrm>
                            <a:custGeom>
                              <a:avLst/>
                              <a:gdLst/>
                              <a:ahLst/>
                              <a:cxnLst/>
                              <a:rect l="l" t="t" r="r" b="b"/>
                              <a:pathLst>
                                <a:path w="18727" h="15497" fill="none" extrusionOk="0">
                                  <a:moveTo>
                                    <a:pt x="18726" y="1"/>
                                  </a:moveTo>
                                  <a:lnTo>
                                    <a:pt x="0" y="1549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7927;p71">
                              <a:extLst>
                                <a:ext uri="{FF2B5EF4-FFF2-40B4-BE49-F238E27FC236}">
                                  <a16:creationId xmlns:a16="http://schemas.microsoft.com/office/drawing/2014/main" id="{BF7FC847-D866-A30A-E77B-AAA81A286D14}"/>
                                </a:ext>
                              </a:extLst>
                            </p:cNvPr>
                            <p:cNvSpPr/>
                            <p:nvPr/>
                          </p:nvSpPr>
                          <p:spPr>
                            <a:xfrm>
                              <a:off x="4987515" y="3592876"/>
                              <a:ext cx="113130" cy="119123"/>
                            </a:xfrm>
                            <a:custGeom>
                              <a:avLst/>
                              <a:gdLst/>
                              <a:ahLst/>
                              <a:cxnLst/>
                              <a:rect l="l" t="t" r="r" b="b"/>
                              <a:pathLst>
                                <a:path w="14384" h="15146" fill="none" extrusionOk="0">
                                  <a:moveTo>
                                    <a:pt x="0" y="15146"/>
                                  </a:moveTo>
                                  <a:lnTo>
                                    <a:pt x="14383"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7928;p71">
                              <a:extLst>
                                <a:ext uri="{FF2B5EF4-FFF2-40B4-BE49-F238E27FC236}">
                                  <a16:creationId xmlns:a16="http://schemas.microsoft.com/office/drawing/2014/main" id="{FED39BA0-AE8D-3D0F-6CB3-BDD6393981A5}"/>
                                </a:ext>
                              </a:extLst>
                            </p:cNvPr>
                            <p:cNvSpPr/>
                            <p:nvPr/>
                          </p:nvSpPr>
                          <p:spPr>
                            <a:xfrm>
                              <a:off x="4913395" y="3708185"/>
                              <a:ext cx="39970" cy="45389"/>
                            </a:xfrm>
                            <a:custGeom>
                              <a:avLst/>
                              <a:gdLst/>
                              <a:ahLst/>
                              <a:cxnLst/>
                              <a:rect l="l" t="t" r="r" b="b"/>
                              <a:pathLst>
                                <a:path w="5082" h="5771" fill="none" extrusionOk="0">
                                  <a:moveTo>
                                    <a:pt x="1" y="5771"/>
                                  </a:moveTo>
                                  <a:lnTo>
                                    <a:pt x="508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7929;p71">
                              <a:extLst>
                                <a:ext uri="{FF2B5EF4-FFF2-40B4-BE49-F238E27FC236}">
                                  <a16:creationId xmlns:a16="http://schemas.microsoft.com/office/drawing/2014/main" id="{F327E18C-E600-1FA8-A7D5-871F5BDC59E9}"/>
                                </a:ext>
                              </a:extLst>
                            </p:cNvPr>
                            <p:cNvSpPr/>
                            <p:nvPr/>
                          </p:nvSpPr>
                          <p:spPr>
                            <a:xfrm>
                              <a:off x="4888943" y="3704378"/>
                              <a:ext cx="60616" cy="26080"/>
                            </a:xfrm>
                            <a:custGeom>
                              <a:avLst/>
                              <a:gdLst/>
                              <a:ahLst/>
                              <a:cxnLst/>
                              <a:rect l="l" t="t" r="r" b="b"/>
                              <a:pathLst>
                                <a:path w="7707" h="3316" fill="none" extrusionOk="0">
                                  <a:moveTo>
                                    <a:pt x="1" y="3315"/>
                                  </a:moveTo>
                                  <a:lnTo>
                                    <a:pt x="770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7930;p71">
                              <a:extLst>
                                <a:ext uri="{FF2B5EF4-FFF2-40B4-BE49-F238E27FC236}">
                                  <a16:creationId xmlns:a16="http://schemas.microsoft.com/office/drawing/2014/main" id="{6B56A41F-F71A-AABA-4790-3811247CF106}"/>
                                </a:ext>
                              </a:extLst>
                            </p:cNvPr>
                            <p:cNvSpPr/>
                            <p:nvPr/>
                          </p:nvSpPr>
                          <p:spPr>
                            <a:xfrm>
                              <a:off x="4917296" y="3589069"/>
                              <a:ext cx="32262" cy="119123"/>
                            </a:xfrm>
                            <a:custGeom>
                              <a:avLst/>
                              <a:gdLst/>
                              <a:ahLst/>
                              <a:cxnLst/>
                              <a:rect l="l" t="t" r="r" b="b"/>
                              <a:pathLst>
                                <a:path w="4102" h="15146" fill="none" extrusionOk="0">
                                  <a:moveTo>
                                    <a:pt x="1" y="1"/>
                                  </a:moveTo>
                                  <a:lnTo>
                                    <a:pt x="4101" y="1514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7931;p71">
                              <a:extLst>
                                <a:ext uri="{FF2B5EF4-FFF2-40B4-BE49-F238E27FC236}">
                                  <a16:creationId xmlns:a16="http://schemas.microsoft.com/office/drawing/2014/main" id="{8E0249E2-74DE-7DB6-7F2B-0792DDF6E08A}"/>
                                </a:ext>
                              </a:extLst>
                            </p:cNvPr>
                            <p:cNvSpPr/>
                            <p:nvPr/>
                          </p:nvSpPr>
                          <p:spPr>
                            <a:xfrm>
                              <a:off x="4949551" y="3708185"/>
                              <a:ext cx="22840" cy="72885"/>
                            </a:xfrm>
                            <a:custGeom>
                              <a:avLst/>
                              <a:gdLst/>
                              <a:ahLst/>
                              <a:cxnLst/>
                              <a:rect l="l" t="t" r="r" b="b"/>
                              <a:pathLst>
                                <a:path w="2904" h="9267" fill="none" extrusionOk="0">
                                  <a:moveTo>
                                    <a:pt x="0" y="1"/>
                                  </a:moveTo>
                                  <a:lnTo>
                                    <a:pt x="2904" y="926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7932;p71">
                              <a:extLst>
                                <a:ext uri="{FF2B5EF4-FFF2-40B4-BE49-F238E27FC236}">
                                  <a16:creationId xmlns:a16="http://schemas.microsoft.com/office/drawing/2014/main" id="{656CAF39-6629-C10E-3FBE-9F1B77C47E87}"/>
                                </a:ext>
                              </a:extLst>
                            </p:cNvPr>
                            <p:cNvSpPr/>
                            <p:nvPr/>
                          </p:nvSpPr>
                          <p:spPr>
                            <a:xfrm>
                              <a:off x="4912066" y="3752237"/>
                              <a:ext cx="60325" cy="28833"/>
                            </a:xfrm>
                            <a:custGeom>
                              <a:avLst/>
                              <a:gdLst/>
                              <a:ahLst/>
                              <a:cxnLst/>
                              <a:rect l="l" t="t" r="r" b="b"/>
                              <a:pathLst>
                                <a:path w="7670" h="3666" fill="none" extrusionOk="0">
                                  <a:moveTo>
                                    <a:pt x="0" y="1"/>
                                  </a:moveTo>
                                  <a:lnTo>
                                    <a:pt x="7670" y="36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0" name="Google Shape;7933;p71">
                              <a:extLst>
                                <a:ext uri="{FF2B5EF4-FFF2-40B4-BE49-F238E27FC236}">
                                  <a16:creationId xmlns:a16="http://schemas.microsoft.com/office/drawing/2014/main" id="{494348B0-218C-4313-A943-87D60D1E6721}"/>
                                </a:ext>
                              </a:extLst>
                            </p:cNvPr>
                            <p:cNvGrpSpPr/>
                            <p:nvPr/>
                          </p:nvGrpSpPr>
                          <p:grpSpPr>
                            <a:xfrm>
                              <a:off x="4579164" y="3203653"/>
                              <a:ext cx="1244833" cy="1020397"/>
                              <a:chOff x="4579164" y="3203653"/>
                              <a:chExt cx="1244833" cy="1020397"/>
                            </a:xfrm>
                            <a:grpFill/>
                          </p:grpSpPr>
                          <p:sp>
                            <p:nvSpPr>
                              <p:cNvPr id="2884" name="Google Shape;7934;p71">
                                <a:extLst>
                                  <a:ext uri="{FF2B5EF4-FFF2-40B4-BE49-F238E27FC236}">
                                    <a16:creationId xmlns:a16="http://schemas.microsoft.com/office/drawing/2014/main" id="{F5AA40B3-7B63-4D16-AB62-76B139004677}"/>
                                  </a:ext>
                                </a:extLst>
                              </p:cNvPr>
                              <p:cNvSpPr/>
                              <p:nvPr/>
                            </p:nvSpPr>
                            <p:spPr>
                              <a:xfrm>
                                <a:off x="4590301" y="3738347"/>
                                <a:ext cx="92956" cy="91722"/>
                              </a:xfrm>
                              <a:custGeom>
                                <a:avLst/>
                                <a:gdLst/>
                                <a:ahLst/>
                                <a:cxnLst/>
                                <a:rect l="l" t="t" r="r" b="b"/>
                                <a:pathLst>
                                  <a:path w="11819" h="11662" fill="none" extrusionOk="0">
                                    <a:moveTo>
                                      <a:pt x="0" y="0"/>
                                    </a:moveTo>
                                    <a:lnTo>
                                      <a:pt x="11819" y="1166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7935;p71">
                                <a:extLst>
                                  <a:ext uri="{FF2B5EF4-FFF2-40B4-BE49-F238E27FC236}">
                                    <a16:creationId xmlns:a16="http://schemas.microsoft.com/office/drawing/2014/main" id="{E564E873-E985-2464-7D4D-B742CCDB8254}"/>
                                  </a:ext>
                                </a:extLst>
                              </p:cNvPr>
                              <p:cNvSpPr/>
                              <p:nvPr/>
                            </p:nvSpPr>
                            <p:spPr>
                              <a:xfrm>
                                <a:off x="4683250" y="3652241"/>
                                <a:ext cx="33591" cy="177828"/>
                              </a:xfrm>
                              <a:custGeom>
                                <a:avLst/>
                                <a:gdLst/>
                                <a:ahLst/>
                                <a:cxnLst/>
                                <a:rect l="l" t="t" r="r" b="b"/>
                                <a:pathLst>
                                  <a:path w="4271" h="22610" fill="none" extrusionOk="0">
                                    <a:moveTo>
                                      <a:pt x="1" y="22610"/>
                                    </a:moveTo>
                                    <a:lnTo>
                                      <a:pt x="427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7936;p71">
                                <a:extLst>
                                  <a:ext uri="{FF2B5EF4-FFF2-40B4-BE49-F238E27FC236}">
                                    <a16:creationId xmlns:a16="http://schemas.microsoft.com/office/drawing/2014/main" id="{DF456F34-4DD1-0147-51F4-B79DC9CAF147}"/>
                                  </a:ext>
                                </a:extLst>
                              </p:cNvPr>
                              <p:cNvSpPr/>
                              <p:nvPr/>
                            </p:nvSpPr>
                            <p:spPr>
                              <a:xfrm>
                                <a:off x="4716833" y="3652241"/>
                                <a:ext cx="70982" cy="207707"/>
                              </a:xfrm>
                              <a:custGeom>
                                <a:avLst/>
                                <a:gdLst/>
                                <a:ahLst/>
                                <a:cxnLst/>
                                <a:rect l="l" t="t" r="r" b="b"/>
                                <a:pathLst>
                                  <a:path w="9025" h="26409" fill="none" extrusionOk="0">
                                    <a:moveTo>
                                      <a:pt x="1" y="1"/>
                                    </a:moveTo>
                                    <a:lnTo>
                                      <a:pt x="9025" y="2640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7937;p71">
                                <a:extLst>
                                  <a:ext uri="{FF2B5EF4-FFF2-40B4-BE49-F238E27FC236}">
                                    <a16:creationId xmlns:a16="http://schemas.microsoft.com/office/drawing/2014/main" id="{3788073E-4237-74BE-33D8-C3192A298013}"/>
                                  </a:ext>
                                </a:extLst>
                              </p:cNvPr>
                              <p:cNvSpPr/>
                              <p:nvPr/>
                            </p:nvSpPr>
                            <p:spPr>
                              <a:xfrm>
                                <a:off x="4813117" y="3694578"/>
                                <a:ext cx="44154" cy="139297"/>
                              </a:xfrm>
                              <a:custGeom>
                                <a:avLst/>
                                <a:gdLst/>
                                <a:ahLst/>
                                <a:cxnLst/>
                                <a:rect l="l" t="t" r="r" b="b"/>
                                <a:pathLst>
                                  <a:path w="5614" h="17711" fill="none" extrusionOk="0">
                                    <a:moveTo>
                                      <a:pt x="5614" y="1771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7938;p71">
                                <a:extLst>
                                  <a:ext uri="{FF2B5EF4-FFF2-40B4-BE49-F238E27FC236}">
                                    <a16:creationId xmlns:a16="http://schemas.microsoft.com/office/drawing/2014/main" id="{AD9CC41D-2E48-7445-AD77-E6E9E114227B}"/>
                                  </a:ext>
                                </a:extLst>
                              </p:cNvPr>
                              <p:cNvSpPr/>
                              <p:nvPr/>
                            </p:nvSpPr>
                            <p:spPr>
                              <a:xfrm>
                                <a:off x="4787807" y="3694578"/>
                                <a:ext cx="25317" cy="165369"/>
                              </a:xfrm>
                              <a:custGeom>
                                <a:avLst/>
                                <a:gdLst/>
                                <a:ahLst/>
                                <a:cxnLst/>
                                <a:rect l="l" t="t" r="r" b="b"/>
                                <a:pathLst>
                                  <a:path w="3219" h="21026" fill="none" extrusionOk="0">
                                    <a:moveTo>
                                      <a:pt x="3219" y="1"/>
                                    </a:moveTo>
                                    <a:lnTo>
                                      <a:pt x="1" y="2102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7939;p71">
                                <a:extLst>
                                  <a:ext uri="{FF2B5EF4-FFF2-40B4-BE49-F238E27FC236}">
                                    <a16:creationId xmlns:a16="http://schemas.microsoft.com/office/drawing/2014/main" id="{EA607114-0B74-B58C-61B4-0D9C76FD6390}"/>
                                  </a:ext>
                                </a:extLst>
                              </p:cNvPr>
                              <p:cNvSpPr/>
                              <p:nvPr/>
                            </p:nvSpPr>
                            <p:spPr>
                              <a:xfrm>
                                <a:off x="4683250" y="3830061"/>
                                <a:ext cx="106374" cy="25223"/>
                              </a:xfrm>
                              <a:custGeom>
                                <a:avLst/>
                                <a:gdLst/>
                                <a:ahLst/>
                                <a:cxnLst/>
                                <a:rect l="l" t="t" r="r" b="b"/>
                                <a:pathLst>
                                  <a:path w="13525" h="3207" fill="none" extrusionOk="0">
                                    <a:moveTo>
                                      <a:pt x="1" y="1"/>
                                    </a:moveTo>
                                    <a:lnTo>
                                      <a:pt x="13525" y="320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7940;p71">
                                <a:extLst>
                                  <a:ext uri="{FF2B5EF4-FFF2-40B4-BE49-F238E27FC236}">
                                    <a16:creationId xmlns:a16="http://schemas.microsoft.com/office/drawing/2014/main" id="{BBDAB3A8-673D-4D43-85DA-8EDCC16A33D9}"/>
                                  </a:ext>
                                </a:extLst>
                              </p:cNvPr>
                              <p:cNvSpPr/>
                              <p:nvPr/>
                            </p:nvSpPr>
                            <p:spPr>
                              <a:xfrm>
                                <a:off x="4670980" y="3830061"/>
                                <a:ext cx="12277" cy="79263"/>
                              </a:xfrm>
                              <a:custGeom>
                                <a:avLst/>
                                <a:gdLst/>
                                <a:ahLst/>
                                <a:cxnLst/>
                                <a:rect l="l" t="t" r="r" b="b"/>
                                <a:pathLst>
                                  <a:path w="1561" h="10078" fill="none" extrusionOk="0">
                                    <a:moveTo>
                                      <a:pt x="1561" y="1"/>
                                    </a:moveTo>
                                    <a:lnTo>
                                      <a:pt x="0" y="1007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7941;p71">
                                <a:extLst>
                                  <a:ext uri="{FF2B5EF4-FFF2-40B4-BE49-F238E27FC236}">
                                    <a16:creationId xmlns:a16="http://schemas.microsoft.com/office/drawing/2014/main" id="{7A698363-CA8A-2FD6-52ED-F0CA5DB40E0D}"/>
                                  </a:ext>
                                </a:extLst>
                              </p:cNvPr>
                              <p:cNvSpPr/>
                              <p:nvPr/>
                            </p:nvSpPr>
                            <p:spPr>
                              <a:xfrm>
                                <a:off x="4583828" y="3830061"/>
                                <a:ext cx="99429" cy="34543"/>
                              </a:xfrm>
                              <a:custGeom>
                                <a:avLst/>
                                <a:gdLst/>
                                <a:ahLst/>
                                <a:cxnLst/>
                                <a:rect l="l" t="t" r="r" b="b"/>
                                <a:pathLst>
                                  <a:path w="12642" h="4392" fill="none" extrusionOk="0">
                                    <a:moveTo>
                                      <a:pt x="0" y="4392"/>
                                    </a:moveTo>
                                    <a:lnTo>
                                      <a:pt x="12642"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7942;p71">
                                <a:extLst>
                                  <a:ext uri="{FF2B5EF4-FFF2-40B4-BE49-F238E27FC236}">
                                    <a16:creationId xmlns:a16="http://schemas.microsoft.com/office/drawing/2014/main" id="{EF95B09B-AFC1-388A-2335-A5602CBA906B}"/>
                                  </a:ext>
                                </a:extLst>
                              </p:cNvPr>
                              <p:cNvSpPr/>
                              <p:nvPr/>
                            </p:nvSpPr>
                            <p:spPr>
                              <a:xfrm>
                                <a:off x="4683250" y="3830061"/>
                                <a:ext cx="50336" cy="117983"/>
                              </a:xfrm>
                              <a:custGeom>
                                <a:avLst/>
                                <a:gdLst/>
                                <a:ahLst/>
                                <a:cxnLst/>
                                <a:rect l="l" t="t" r="r" b="b"/>
                                <a:pathLst>
                                  <a:path w="6400" h="15001" fill="none" extrusionOk="0">
                                    <a:moveTo>
                                      <a:pt x="1" y="1"/>
                                    </a:moveTo>
                                    <a:lnTo>
                                      <a:pt x="6400" y="1500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7943;p71">
                                <a:extLst>
                                  <a:ext uri="{FF2B5EF4-FFF2-40B4-BE49-F238E27FC236}">
                                    <a16:creationId xmlns:a16="http://schemas.microsoft.com/office/drawing/2014/main" id="{261CACDC-7633-F039-6DCB-9F574B0CEF1A}"/>
                                  </a:ext>
                                </a:extLst>
                              </p:cNvPr>
                              <p:cNvSpPr/>
                              <p:nvPr/>
                            </p:nvSpPr>
                            <p:spPr>
                              <a:xfrm>
                                <a:off x="4733578" y="3855276"/>
                                <a:ext cx="56046" cy="92768"/>
                              </a:xfrm>
                              <a:custGeom>
                                <a:avLst/>
                                <a:gdLst/>
                                <a:ahLst/>
                                <a:cxnLst/>
                                <a:rect l="l" t="t" r="r" b="b"/>
                                <a:pathLst>
                                  <a:path w="7126" h="11795" fill="none" extrusionOk="0">
                                    <a:moveTo>
                                      <a:pt x="1" y="11795"/>
                                    </a:moveTo>
                                    <a:lnTo>
                                      <a:pt x="7126"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7944;p71">
                                <a:extLst>
                                  <a:ext uri="{FF2B5EF4-FFF2-40B4-BE49-F238E27FC236}">
                                    <a16:creationId xmlns:a16="http://schemas.microsoft.com/office/drawing/2014/main" id="{2B1C8437-5126-DC8E-BC9D-09AF056A4F33}"/>
                                  </a:ext>
                                </a:extLst>
                              </p:cNvPr>
                              <p:cNvSpPr/>
                              <p:nvPr/>
                            </p:nvSpPr>
                            <p:spPr>
                              <a:xfrm>
                                <a:off x="4888943" y="3730450"/>
                                <a:ext cx="34928" cy="89252"/>
                              </a:xfrm>
                              <a:custGeom>
                                <a:avLst/>
                                <a:gdLst/>
                                <a:ahLst/>
                                <a:cxnLst/>
                                <a:rect l="l" t="t" r="r" b="b"/>
                                <a:pathLst>
                                  <a:path w="4441" h="11348" fill="none" extrusionOk="0">
                                    <a:moveTo>
                                      <a:pt x="4440" y="11347"/>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7945;p71">
                                <a:extLst>
                                  <a:ext uri="{FF2B5EF4-FFF2-40B4-BE49-F238E27FC236}">
                                    <a16:creationId xmlns:a16="http://schemas.microsoft.com/office/drawing/2014/main" id="{3D104295-515D-872B-3374-7E3A3CBAE1A6}"/>
                                  </a:ext>
                                </a:extLst>
                              </p:cNvPr>
                              <p:cNvSpPr/>
                              <p:nvPr/>
                            </p:nvSpPr>
                            <p:spPr>
                              <a:xfrm>
                                <a:off x="4590301" y="3667468"/>
                                <a:ext cx="49762" cy="70887"/>
                              </a:xfrm>
                              <a:custGeom>
                                <a:avLst/>
                                <a:gdLst/>
                                <a:ahLst/>
                                <a:cxnLst/>
                                <a:rect l="l" t="t" r="r" b="b"/>
                                <a:pathLst>
                                  <a:path w="6327" h="9013" fill="none" extrusionOk="0">
                                    <a:moveTo>
                                      <a:pt x="0" y="9012"/>
                                    </a:moveTo>
                                    <a:lnTo>
                                      <a:pt x="632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7946;p71">
                                <a:extLst>
                                  <a:ext uri="{FF2B5EF4-FFF2-40B4-BE49-F238E27FC236}">
                                    <a16:creationId xmlns:a16="http://schemas.microsoft.com/office/drawing/2014/main" id="{D668564D-A07F-8375-01EA-4655705C754A}"/>
                                  </a:ext>
                                </a:extLst>
                              </p:cNvPr>
                              <p:cNvSpPr/>
                              <p:nvPr/>
                            </p:nvSpPr>
                            <p:spPr>
                              <a:xfrm>
                                <a:off x="4640338" y="3648536"/>
                                <a:ext cx="80593" cy="20268"/>
                              </a:xfrm>
                              <a:custGeom>
                                <a:avLst/>
                                <a:gdLst/>
                                <a:ahLst/>
                                <a:cxnLst/>
                                <a:rect l="l" t="t" r="r" b="b"/>
                                <a:pathLst>
                                  <a:path w="10247" h="2577" fill="none" extrusionOk="0">
                                    <a:moveTo>
                                      <a:pt x="1" y="2577"/>
                                    </a:moveTo>
                                    <a:lnTo>
                                      <a:pt x="1024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7" name="Google Shape;7947;p71">
                                <a:extLst>
                                  <a:ext uri="{FF2B5EF4-FFF2-40B4-BE49-F238E27FC236}">
                                    <a16:creationId xmlns:a16="http://schemas.microsoft.com/office/drawing/2014/main" id="{EBF8B489-8AF3-F6A5-21D1-F0C24C53274F}"/>
                                  </a:ext>
                                </a:extLst>
                              </p:cNvPr>
                              <p:cNvGrpSpPr/>
                              <p:nvPr/>
                            </p:nvGrpSpPr>
                            <p:grpSpPr>
                              <a:xfrm>
                                <a:off x="4579164" y="3203653"/>
                                <a:ext cx="1244833" cy="1020397"/>
                                <a:chOff x="4579164" y="3203653"/>
                                <a:chExt cx="1244833" cy="1020397"/>
                              </a:xfrm>
                              <a:grpFill/>
                            </p:grpSpPr>
                            <p:sp>
                              <p:nvSpPr>
                                <p:cNvPr id="2898" name="Google Shape;7948;p71">
                                  <a:extLst>
                                    <a:ext uri="{FF2B5EF4-FFF2-40B4-BE49-F238E27FC236}">
                                      <a16:creationId xmlns:a16="http://schemas.microsoft.com/office/drawing/2014/main" id="{B59621DC-2CB3-6CC8-D32C-E2DA4DD0E712}"/>
                                    </a:ext>
                                  </a:extLst>
                                </p:cNvPr>
                                <p:cNvSpPr/>
                                <p:nvPr/>
                              </p:nvSpPr>
                              <p:spPr>
                                <a:xfrm>
                                  <a:off x="4753083" y="3966015"/>
                                  <a:ext cx="92964" cy="53765"/>
                                </a:xfrm>
                                <a:custGeom>
                                  <a:avLst/>
                                  <a:gdLst/>
                                  <a:ahLst/>
                                  <a:cxnLst/>
                                  <a:rect l="l" t="t" r="r" b="b"/>
                                  <a:pathLst>
                                    <a:path w="11820" h="6836" fill="none" extrusionOk="0">
                                      <a:moveTo>
                                        <a:pt x="1" y="6836"/>
                                      </a:moveTo>
                                      <a:lnTo>
                                        <a:pt x="1181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7949;p71">
                                  <a:extLst>
                                    <a:ext uri="{FF2B5EF4-FFF2-40B4-BE49-F238E27FC236}">
                                      <a16:creationId xmlns:a16="http://schemas.microsoft.com/office/drawing/2014/main" id="{7D8CF44E-BD26-404F-A293-2D351C76A99B}"/>
                                    </a:ext>
                                  </a:extLst>
                                </p:cNvPr>
                                <p:cNvSpPr/>
                                <p:nvPr/>
                              </p:nvSpPr>
                              <p:spPr>
                                <a:xfrm>
                                  <a:off x="4846040" y="3952794"/>
                                  <a:ext cx="103519" cy="13135"/>
                                </a:xfrm>
                                <a:custGeom>
                                  <a:avLst/>
                                  <a:gdLst/>
                                  <a:ahLst/>
                                  <a:cxnLst/>
                                  <a:rect l="l" t="t" r="r" b="b"/>
                                  <a:pathLst>
                                    <a:path w="13162" h="1670" fill="none" extrusionOk="0">
                                      <a:moveTo>
                                        <a:pt x="13161" y="0"/>
                                      </a:moveTo>
                                      <a:lnTo>
                                        <a:pt x="0" y="167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7950;p71">
                                  <a:extLst>
                                    <a:ext uri="{FF2B5EF4-FFF2-40B4-BE49-F238E27FC236}">
                                      <a16:creationId xmlns:a16="http://schemas.microsoft.com/office/drawing/2014/main" id="{88ADF8DE-593E-BA09-A3AB-EF02C67EE1E5}"/>
                                    </a:ext>
                                  </a:extLst>
                                </p:cNvPr>
                                <p:cNvSpPr/>
                                <p:nvPr/>
                              </p:nvSpPr>
                              <p:spPr>
                                <a:xfrm>
                                  <a:off x="4846040" y="3962216"/>
                                  <a:ext cx="64800" cy="128066"/>
                                </a:xfrm>
                                <a:custGeom>
                                  <a:avLst/>
                                  <a:gdLst/>
                                  <a:ahLst/>
                                  <a:cxnLst/>
                                  <a:rect l="l" t="t" r="r" b="b"/>
                                  <a:pathLst>
                                    <a:path w="8239" h="16283" fill="none" extrusionOk="0">
                                      <a:moveTo>
                                        <a:pt x="0" y="0"/>
                                      </a:moveTo>
                                      <a:lnTo>
                                        <a:pt x="8238" y="1628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7951;p71">
                                  <a:extLst>
                                    <a:ext uri="{FF2B5EF4-FFF2-40B4-BE49-F238E27FC236}">
                                      <a16:creationId xmlns:a16="http://schemas.microsoft.com/office/drawing/2014/main" id="{23B0FE27-1950-2E03-A493-705F49139266}"/>
                                    </a:ext>
                                  </a:extLst>
                                </p:cNvPr>
                                <p:cNvSpPr/>
                                <p:nvPr/>
                              </p:nvSpPr>
                              <p:spPr>
                                <a:xfrm>
                                  <a:off x="4842233" y="3962216"/>
                                  <a:ext cx="3815" cy="164787"/>
                                </a:xfrm>
                                <a:custGeom>
                                  <a:avLst/>
                                  <a:gdLst/>
                                  <a:ahLst/>
                                  <a:cxnLst/>
                                  <a:rect l="l" t="t" r="r" b="b"/>
                                  <a:pathLst>
                                    <a:path w="485" h="20952" fill="none" extrusionOk="0">
                                      <a:moveTo>
                                        <a:pt x="0" y="20952"/>
                                      </a:moveTo>
                                      <a:lnTo>
                                        <a:pt x="48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7952;p71">
                                  <a:extLst>
                                    <a:ext uri="{FF2B5EF4-FFF2-40B4-BE49-F238E27FC236}">
                                      <a16:creationId xmlns:a16="http://schemas.microsoft.com/office/drawing/2014/main" id="{02A9A048-5698-FF60-B0A1-6B282BCC5EB8}"/>
                                    </a:ext>
                                  </a:extLst>
                                </p:cNvPr>
                                <p:cNvSpPr/>
                                <p:nvPr/>
                              </p:nvSpPr>
                              <p:spPr>
                                <a:xfrm>
                                  <a:off x="4842233" y="4123189"/>
                                  <a:ext cx="37587" cy="53002"/>
                                </a:xfrm>
                                <a:custGeom>
                                  <a:avLst/>
                                  <a:gdLst/>
                                  <a:ahLst/>
                                  <a:cxnLst/>
                                  <a:rect l="l" t="t" r="r" b="b"/>
                                  <a:pathLst>
                                    <a:path w="4779" h="6739" fill="none" extrusionOk="0">
                                      <a:moveTo>
                                        <a:pt x="4779" y="6739"/>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7953;p71">
                                  <a:extLst>
                                    <a:ext uri="{FF2B5EF4-FFF2-40B4-BE49-F238E27FC236}">
                                      <a16:creationId xmlns:a16="http://schemas.microsoft.com/office/drawing/2014/main" id="{C6425DEA-B402-B793-C37D-0EF6B8BBE18B}"/>
                                    </a:ext>
                                  </a:extLst>
                                </p:cNvPr>
                                <p:cNvSpPr/>
                                <p:nvPr/>
                              </p:nvSpPr>
                              <p:spPr>
                                <a:xfrm>
                                  <a:off x="4770779" y="4118525"/>
                                  <a:ext cx="71461" cy="4672"/>
                                </a:xfrm>
                                <a:custGeom>
                                  <a:avLst/>
                                  <a:gdLst/>
                                  <a:ahLst/>
                                  <a:cxnLst/>
                                  <a:rect l="l" t="t" r="r" b="b"/>
                                  <a:pathLst>
                                    <a:path w="9086" h="594" fill="none" extrusionOk="0">
                                      <a:moveTo>
                                        <a:pt x="9085" y="594"/>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7954;p71">
                                  <a:extLst>
                                    <a:ext uri="{FF2B5EF4-FFF2-40B4-BE49-F238E27FC236}">
                                      <a16:creationId xmlns:a16="http://schemas.microsoft.com/office/drawing/2014/main" id="{7E29DE8F-31F9-C997-0105-43B8FF776FE1}"/>
                                    </a:ext>
                                  </a:extLst>
                                </p:cNvPr>
                                <p:cNvSpPr/>
                                <p:nvPr/>
                              </p:nvSpPr>
                              <p:spPr>
                                <a:xfrm>
                                  <a:off x="4842233" y="4090274"/>
                                  <a:ext cx="68606" cy="32923"/>
                                </a:xfrm>
                                <a:custGeom>
                                  <a:avLst/>
                                  <a:gdLst/>
                                  <a:ahLst/>
                                  <a:cxnLst/>
                                  <a:rect l="l" t="t" r="r" b="b"/>
                                  <a:pathLst>
                                    <a:path w="8723" h="4186" fill="none" extrusionOk="0">
                                      <a:moveTo>
                                        <a:pt x="0" y="4186"/>
                                      </a:moveTo>
                                      <a:lnTo>
                                        <a:pt x="872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5" name="Google Shape;7955;p71">
                                  <a:extLst>
                                    <a:ext uri="{FF2B5EF4-FFF2-40B4-BE49-F238E27FC236}">
                                      <a16:creationId xmlns:a16="http://schemas.microsoft.com/office/drawing/2014/main" id="{0E5BA9EE-DCE0-FAB5-BDF4-1DC1DF2833DB}"/>
                                    </a:ext>
                                  </a:extLst>
                                </p:cNvPr>
                                <p:cNvGrpSpPr/>
                                <p:nvPr/>
                              </p:nvGrpSpPr>
                              <p:grpSpPr>
                                <a:xfrm>
                                  <a:off x="4579164" y="3203653"/>
                                  <a:ext cx="1244833" cy="1020397"/>
                                  <a:chOff x="4579164" y="3203653"/>
                                  <a:chExt cx="1244833" cy="1020397"/>
                                </a:xfrm>
                                <a:grpFill/>
                              </p:grpSpPr>
                              <p:sp>
                                <p:nvSpPr>
                                  <p:cNvPr id="2906" name="Google Shape;7956;p71">
                                    <a:extLst>
                                      <a:ext uri="{FF2B5EF4-FFF2-40B4-BE49-F238E27FC236}">
                                        <a16:creationId xmlns:a16="http://schemas.microsoft.com/office/drawing/2014/main" id="{8806AE2B-D426-2496-33EE-6120D3A82F16}"/>
                                      </a:ext>
                                    </a:extLst>
                                  </p:cNvPr>
                                  <p:cNvSpPr/>
                                  <p:nvPr/>
                                </p:nvSpPr>
                                <p:spPr>
                                  <a:xfrm>
                                    <a:off x="4788476" y="3855276"/>
                                    <a:ext cx="57572" cy="110747"/>
                                  </a:xfrm>
                                  <a:custGeom>
                                    <a:avLst/>
                                    <a:gdLst/>
                                    <a:ahLst/>
                                    <a:cxnLst/>
                                    <a:rect l="l" t="t" r="r" b="b"/>
                                    <a:pathLst>
                                      <a:path w="7320" h="14081" fill="none" extrusionOk="0">
                                        <a:moveTo>
                                          <a:pt x="7319" y="14081"/>
                                        </a:moveTo>
                                        <a:lnTo>
                                          <a:pt x="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7957;p71">
                                    <a:extLst>
                                      <a:ext uri="{FF2B5EF4-FFF2-40B4-BE49-F238E27FC236}">
                                        <a16:creationId xmlns:a16="http://schemas.microsoft.com/office/drawing/2014/main" id="{7C17CA10-9356-AE7D-017F-847AD516C1CC}"/>
                                      </a:ext>
                                    </a:extLst>
                                  </p:cNvPr>
                                  <p:cNvSpPr/>
                                  <p:nvPr/>
                                </p:nvSpPr>
                                <p:spPr>
                                  <a:xfrm>
                                    <a:off x="4846040" y="3833867"/>
                                    <a:ext cx="11231" cy="132156"/>
                                  </a:xfrm>
                                  <a:custGeom>
                                    <a:avLst/>
                                    <a:gdLst/>
                                    <a:ahLst/>
                                    <a:cxnLst/>
                                    <a:rect l="l" t="t" r="r" b="b"/>
                                    <a:pathLst>
                                      <a:path w="1428" h="16803" fill="none" extrusionOk="0">
                                        <a:moveTo>
                                          <a:pt x="0" y="16803"/>
                                        </a:moveTo>
                                        <a:lnTo>
                                          <a:pt x="1428"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7958;p71">
                                    <a:extLst>
                                      <a:ext uri="{FF2B5EF4-FFF2-40B4-BE49-F238E27FC236}">
                                        <a16:creationId xmlns:a16="http://schemas.microsoft.com/office/drawing/2014/main" id="{914B7FAF-DF42-4963-2816-5065CA577011}"/>
                                      </a:ext>
                                    </a:extLst>
                                  </p:cNvPr>
                                  <p:cNvSpPr/>
                                  <p:nvPr/>
                                </p:nvSpPr>
                                <p:spPr>
                                  <a:xfrm>
                                    <a:off x="4761554" y="3854796"/>
                                    <a:ext cx="26261" cy="164984"/>
                                  </a:xfrm>
                                  <a:custGeom>
                                    <a:avLst/>
                                    <a:gdLst/>
                                    <a:ahLst/>
                                    <a:cxnLst/>
                                    <a:rect l="l" t="t" r="r" b="b"/>
                                    <a:pathLst>
                                      <a:path w="3339" h="20977" fill="none" extrusionOk="0">
                                        <a:moveTo>
                                          <a:pt x="0" y="20977"/>
                                        </a:moveTo>
                                        <a:lnTo>
                                          <a:pt x="333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7959;p71">
                                    <a:extLst>
                                      <a:ext uri="{FF2B5EF4-FFF2-40B4-BE49-F238E27FC236}">
                                        <a16:creationId xmlns:a16="http://schemas.microsoft.com/office/drawing/2014/main" id="{109C5C2D-2046-586A-A080-AA2059FA998A}"/>
                                      </a:ext>
                                    </a:extLst>
                                  </p:cNvPr>
                                  <p:cNvSpPr/>
                                  <p:nvPr/>
                                </p:nvSpPr>
                                <p:spPr>
                                  <a:xfrm>
                                    <a:off x="4846991" y="3818263"/>
                                    <a:ext cx="74025" cy="146242"/>
                                  </a:xfrm>
                                  <a:custGeom>
                                    <a:avLst/>
                                    <a:gdLst/>
                                    <a:ahLst/>
                                    <a:cxnLst/>
                                    <a:rect l="l" t="t" r="r" b="b"/>
                                    <a:pathLst>
                                      <a:path w="9412" h="18594" fill="none" extrusionOk="0">
                                        <a:moveTo>
                                          <a:pt x="0" y="18593"/>
                                        </a:moveTo>
                                        <a:lnTo>
                                          <a:pt x="941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7960;p71">
                                    <a:extLst>
                                      <a:ext uri="{FF2B5EF4-FFF2-40B4-BE49-F238E27FC236}">
                                        <a16:creationId xmlns:a16="http://schemas.microsoft.com/office/drawing/2014/main" id="{7D749A9B-DD2E-F70B-A8E8-66104B0CE902}"/>
                                      </a:ext>
                                    </a:extLst>
                                  </p:cNvPr>
                                  <p:cNvSpPr/>
                                  <p:nvPr/>
                                </p:nvSpPr>
                                <p:spPr>
                                  <a:xfrm>
                                    <a:off x="4927191" y="3823305"/>
                                    <a:ext cx="22368" cy="129497"/>
                                  </a:xfrm>
                                  <a:custGeom>
                                    <a:avLst/>
                                    <a:gdLst/>
                                    <a:ahLst/>
                                    <a:cxnLst/>
                                    <a:rect l="l" t="t" r="r" b="b"/>
                                    <a:pathLst>
                                      <a:path w="2844" h="16465" fill="none" extrusionOk="0">
                                        <a:moveTo>
                                          <a:pt x="1" y="1"/>
                                        </a:moveTo>
                                        <a:lnTo>
                                          <a:pt x="2843" y="1646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1" name="Google Shape;7961;p71">
                                    <a:extLst>
                                      <a:ext uri="{FF2B5EF4-FFF2-40B4-BE49-F238E27FC236}">
                                        <a16:creationId xmlns:a16="http://schemas.microsoft.com/office/drawing/2014/main" id="{A258790B-7444-DC0E-BA4F-6B710D09D439}"/>
                                      </a:ext>
                                    </a:extLst>
                                  </p:cNvPr>
                                  <p:cNvGrpSpPr/>
                                  <p:nvPr/>
                                </p:nvGrpSpPr>
                                <p:grpSpPr>
                                  <a:xfrm>
                                    <a:off x="4579164" y="3203653"/>
                                    <a:ext cx="1244833" cy="1020397"/>
                                    <a:chOff x="4579164" y="3203653"/>
                                    <a:chExt cx="1244833" cy="1020397"/>
                                  </a:xfrm>
                                  <a:grpFill/>
                                </p:grpSpPr>
                                <p:sp>
                                  <p:nvSpPr>
                                    <p:cNvPr id="2912" name="Google Shape;7962;p71">
                                      <a:extLst>
                                        <a:ext uri="{FF2B5EF4-FFF2-40B4-BE49-F238E27FC236}">
                                          <a16:creationId xmlns:a16="http://schemas.microsoft.com/office/drawing/2014/main" id="{74E97D21-4D63-D554-FD1E-D42433505159}"/>
                                        </a:ext>
                                      </a:extLst>
                                    </p:cNvPr>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7963;p71">
                                      <a:extLst>
                                        <a:ext uri="{FF2B5EF4-FFF2-40B4-BE49-F238E27FC236}">
                                          <a16:creationId xmlns:a16="http://schemas.microsoft.com/office/drawing/2014/main" id="{2C3E3462-7F80-E6BF-44F7-CEC1C7E04097}"/>
                                        </a:ext>
                                      </a:extLst>
                                    </p:cNvPr>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7964;p71">
                                      <a:extLst>
                                        <a:ext uri="{FF2B5EF4-FFF2-40B4-BE49-F238E27FC236}">
                                          <a16:creationId xmlns:a16="http://schemas.microsoft.com/office/drawing/2014/main" id="{301CF235-6807-A2EC-8BFD-D1D41F8DC18E}"/>
                                        </a:ext>
                                      </a:extLst>
                                    </p:cNvPr>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7965;p71">
                                      <a:extLst>
                                        <a:ext uri="{FF2B5EF4-FFF2-40B4-BE49-F238E27FC236}">
                                          <a16:creationId xmlns:a16="http://schemas.microsoft.com/office/drawing/2014/main" id="{C168F6C6-31CA-0513-92B6-F04C491C33E2}"/>
                                        </a:ext>
                                      </a:extLst>
                                    </p:cNvPr>
                                    <p:cNvSpPr/>
                                    <p:nvPr/>
                                  </p:nvSpPr>
                                  <p:spPr>
                                    <a:xfrm>
                                      <a:off x="4972383" y="3756043"/>
                                      <a:ext cx="25412" cy="25026"/>
                                    </a:xfrm>
                                    <a:custGeom>
                                      <a:avLst/>
                                      <a:gdLst/>
                                      <a:ahLst/>
                                      <a:cxnLst/>
                                      <a:rect l="l" t="t" r="r" b="b"/>
                                      <a:pathLst>
                                        <a:path w="3231" h="3182" fill="none" extrusionOk="0">
                                          <a:moveTo>
                                            <a:pt x="1" y="3182"/>
                                          </a:moveTo>
                                          <a:lnTo>
                                            <a:pt x="3231"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2881" name="Google Shape;7966;p71">
                              <a:extLst>
                                <a:ext uri="{FF2B5EF4-FFF2-40B4-BE49-F238E27FC236}">
                                  <a16:creationId xmlns:a16="http://schemas.microsoft.com/office/drawing/2014/main" id="{4A7A7023-378D-B264-5068-240DD1F1CAAD}"/>
                                </a:ext>
                              </a:extLst>
                            </p:cNvPr>
                            <p:cNvSpPr/>
                            <p:nvPr/>
                          </p:nvSpPr>
                          <p:spPr>
                            <a:xfrm>
                              <a:off x="4890375" y="3688019"/>
                              <a:ext cx="5144" cy="43769"/>
                            </a:xfrm>
                            <a:custGeom>
                              <a:avLst/>
                              <a:gdLst/>
                              <a:ahLst/>
                              <a:cxnLst/>
                              <a:rect l="l" t="t" r="r" b="b"/>
                              <a:pathLst>
                                <a:path w="654" h="5565" fill="none" extrusionOk="0">
                                  <a:moveTo>
                                    <a:pt x="653" y="0"/>
                                  </a:moveTo>
                                  <a:lnTo>
                                    <a:pt x="0" y="556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7967;p71">
                              <a:extLst>
                                <a:ext uri="{FF2B5EF4-FFF2-40B4-BE49-F238E27FC236}">
                                  <a16:creationId xmlns:a16="http://schemas.microsoft.com/office/drawing/2014/main" id="{17E6E563-4783-8759-4EDD-F1933E7B30A3}"/>
                                </a:ext>
                              </a:extLst>
                            </p:cNvPr>
                            <p:cNvSpPr/>
                            <p:nvPr/>
                          </p:nvSpPr>
                          <p:spPr>
                            <a:xfrm>
                              <a:off x="4899317" y="3688019"/>
                              <a:ext cx="54048" cy="20174"/>
                            </a:xfrm>
                            <a:custGeom>
                              <a:avLst/>
                              <a:gdLst/>
                              <a:ahLst/>
                              <a:cxnLst/>
                              <a:rect l="l" t="t" r="r" b="b"/>
                              <a:pathLst>
                                <a:path w="6872" h="2565" fill="none" extrusionOk="0">
                                  <a:moveTo>
                                    <a:pt x="0" y="0"/>
                                  </a:moveTo>
                                  <a:lnTo>
                                    <a:pt x="6871" y="256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7968;p71">
                              <a:extLst>
                                <a:ext uri="{FF2B5EF4-FFF2-40B4-BE49-F238E27FC236}">
                                  <a16:creationId xmlns:a16="http://schemas.microsoft.com/office/drawing/2014/main" id="{A93395B8-F4F0-3D8C-0CB0-13E18FFE871F}"/>
                                </a:ext>
                              </a:extLst>
                            </p:cNvPr>
                            <p:cNvSpPr/>
                            <p:nvPr/>
                          </p:nvSpPr>
                          <p:spPr>
                            <a:xfrm>
                              <a:off x="4862690" y="3700571"/>
                              <a:ext cx="27693" cy="31216"/>
                            </a:xfrm>
                            <a:custGeom>
                              <a:avLst/>
                              <a:gdLst/>
                              <a:ahLst/>
                              <a:cxnLst/>
                              <a:rect l="l" t="t" r="r" b="b"/>
                              <a:pathLst>
                                <a:path w="3521" h="3969" fill="none" extrusionOk="0">
                                  <a:moveTo>
                                    <a:pt x="0" y="1"/>
                                  </a:moveTo>
                                  <a:lnTo>
                                    <a:pt x="3520" y="396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0" name="Google Shape;7969;p71">
                          <a:extLst>
                            <a:ext uri="{FF2B5EF4-FFF2-40B4-BE49-F238E27FC236}">
                              <a16:creationId xmlns:a16="http://schemas.microsoft.com/office/drawing/2014/main" id="{05066EBF-3852-83B4-5B3A-6A0173540201}"/>
                            </a:ext>
                          </a:extLst>
                        </p:cNvPr>
                        <p:cNvSpPr/>
                        <p:nvPr/>
                      </p:nvSpPr>
                      <p:spPr>
                        <a:xfrm>
                          <a:off x="4953924" y="3297081"/>
                          <a:ext cx="146053" cy="168122"/>
                        </a:xfrm>
                        <a:custGeom>
                          <a:avLst/>
                          <a:gdLst/>
                          <a:ahLst/>
                          <a:cxnLst/>
                          <a:rect l="l" t="t" r="r" b="b"/>
                          <a:pathLst>
                            <a:path w="18570" h="21376" fill="none" extrusionOk="0">
                              <a:moveTo>
                                <a:pt x="1" y="21376"/>
                              </a:moveTo>
                              <a:lnTo>
                                <a:pt x="1856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2498" name="Google Shape;7970;p71">
                <a:extLst>
                  <a:ext uri="{FF2B5EF4-FFF2-40B4-BE49-F238E27FC236}">
                    <a16:creationId xmlns:a16="http://schemas.microsoft.com/office/drawing/2014/main" id="{58018FF7-A048-EE30-89D9-EC9F997826F2}"/>
                  </a:ext>
                </a:extLst>
              </p:cNvPr>
              <p:cNvGrpSpPr/>
              <p:nvPr/>
            </p:nvGrpSpPr>
            <p:grpSpPr>
              <a:xfrm>
                <a:off x="4595437" y="3598775"/>
                <a:ext cx="37776" cy="32451"/>
                <a:chOff x="4595437" y="3598775"/>
                <a:chExt cx="37776" cy="32451"/>
              </a:xfrm>
              <a:grpFill/>
            </p:grpSpPr>
            <p:sp>
              <p:nvSpPr>
                <p:cNvPr id="2813" name="Google Shape;7971;p71">
                  <a:extLst>
                    <a:ext uri="{FF2B5EF4-FFF2-40B4-BE49-F238E27FC236}">
                      <a16:creationId xmlns:a16="http://schemas.microsoft.com/office/drawing/2014/main" id="{01D243DC-EF9E-B0A0-0475-A2CE237A7486}"/>
                    </a:ext>
                  </a:extLst>
                </p:cNvPr>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7972;p71">
                  <a:extLst>
                    <a:ext uri="{FF2B5EF4-FFF2-40B4-BE49-F238E27FC236}">
                      <a16:creationId xmlns:a16="http://schemas.microsoft.com/office/drawing/2014/main" id="{858C8DF6-925A-8FCC-30BA-057466E6A7EA}"/>
                    </a:ext>
                  </a:extLst>
                </p:cNvPr>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7973;p71">
                <a:extLst>
                  <a:ext uri="{FF2B5EF4-FFF2-40B4-BE49-F238E27FC236}">
                    <a16:creationId xmlns:a16="http://schemas.microsoft.com/office/drawing/2014/main" id="{3BD74B3A-C8C5-FB2E-0A5A-B7C38D1B2757}"/>
                  </a:ext>
                </a:extLst>
              </p:cNvPr>
              <p:cNvGrpSpPr/>
              <p:nvPr/>
            </p:nvGrpSpPr>
            <p:grpSpPr>
              <a:xfrm>
                <a:off x="4641864" y="3524443"/>
                <a:ext cx="37776" cy="32380"/>
                <a:chOff x="4641864" y="3524443"/>
                <a:chExt cx="37776" cy="32380"/>
              </a:xfrm>
              <a:grpFill/>
            </p:grpSpPr>
            <p:sp>
              <p:nvSpPr>
                <p:cNvPr id="2811" name="Google Shape;7974;p71">
                  <a:extLst>
                    <a:ext uri="{FF2B5EF4-FFF2-40B4-BE49-F238E27FC236}">
                      <a16:creationId xmlns:a16="http://schemas.microsoft.com/office/drawing/2014/main" id="{314E47C0-DD97-8EDC-F5C2-899C9FCD0100}"/>
                    </a:ext>
                  </a:extLst>
                </p:cNvPr>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7975;p71">
                  <a:extLst>
                    <a:ext uri="{FF2B5EF4-FFF2-40B4-BE49-F238E27FC236}">
                      <a16:creationId xmlns:a16="http://schemas.microsoft.com/office/drawing/2014/main" id="{4A5C926D-88FE-9069-0308-3F3BB86B6293}"/>
                    </a:ext>
                  </a:extLst>
                </p:cNvPr>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0" name="Google Shape;7976;p71">
                <a:extLst>
                  <a:ext uri="{FF2B5EF4-FFF2-40B4-BE49-F238E27FC236}">
                    <a16:creationId xmlns:a16="http://schemas.microsoft.com/office/drawing/2014/main" id="{D30B9CC8-4192-8F96-51AE-8A1891A30FC6}"/>
                  </a:ext>
                </a:extLst>
              </p:cNvPr>
              <p:cNvGrpSpPr/>
              <p:nvPr/>
            </p:nvGrpSpPr>
            <p:grpSpPr>
              <a:xfrm>
                <a:off x="4648431" y="3893901"/>
                <a:ext cx="37776" cy="32357"/>
                <a:chOff x="4648431" y="3893901"/>
                <a:chExt cx="37776" cy="32357"/>
              </a:xfrm>
              <a:grpFill/>
            </p:grpSpPr>
            <p:sp>
              <p:nvSpPr>
                <p:cNvPr id="2809" name="Google Shape;7977;p71">
                  <a:extLst>
                    <a:ext uri="{FF2B5EF4-FFF2-40B4-BE49-F238E27FC236}">
                      <a16:creationId xmlns:a16="http://schemas.microsoft.com/office/drawing/2014/main" id="{9BC4BB77-51C7-8CD5-FBF7-094FBD0619B6}"/>
                    </a:ext>
                  </a:extLst>
                </p:cNvPr>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7978;p71">
                  <a:extLst>
                    <a:ext uri="{FF2B5EF4-FFF2-40B4-BE49-F238E27FC236}">
                      <a16:creationId xmlns:a16="http://schemas.microsoft.com/office/drawing/2014/main" id="{BBF2CE20-E0E6-4917-BB2A-615E2B3FFF18}"/>
                    </a:ext>
                  </a:extLst>
                </p:cNvPr>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7979;p71">
                <a:extLst>
                  <a:ext uri="{FF2B5EF4-FFF2-40B4-BE49-F238E27FC236}">
                    <a16:creationId xmlns:a16="http://schemas.microsoft.com/office/drawing/2014/main" id="{C2A8968A-352B-6445-FA45-D823E13F16BC}"/>
                  </a:ext>
                </a:extLst>
              </p:cNvPr>
              <p:cNvGrpSpPr/>
              <p:nvPr/>
            </p:nvGrpSpPr>
            <p:grpSpPr>
              <a:xfrm>
                <a:off x="4567752" y="3722908"/>
                <a:ext cx="37870" cy="32380"/>
                <a:chOff x="4567752" y="3722908"/>
                <a:chExt cx="37870" cy="32380"/>
              </a:xfrm>
              <a:grpFill/>
            </p:grpSpPr>
            <p:sp>
              <p:nvSpPr>
                <p:cNvPr id="2807" name="Google Shape;7980;p71">
                  <a:extLst>
                    <a:ext uri="{FF2B5EF4-FFF2-40B4-BE49-F238E27FC236}">
                      <a16:creationId xmlns:a16="http://schemas.microsoft.com/office/drawing/2014/main" id="{7F6A6F18-115C-F26D-C934-5B34792C93C0}"/>
                    </a:ext>
                  </a:extLst>
                </p:cNvPr>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7981;p71">
                  <a:extLst>
                    <a:ext uri="{FF2B5EF4-FFF2-40B4-BE49-F238E27FC236}">
                      <a16:creationId xmlns:a16="http://schemas.microsoft.com/office/drawing/2014/main" id="{35064E3D-8CA6-4C90-4407-63A61F7ACF54}"/>
                    </a:ext>
                  </a:extLst>
                </p:cNvPr>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2" name="Google Shape;7982;p71">
                <a:extLst>
                  <a:ext uri="{FF2B5EF4-FFF2-40B4-BE49-F238E27FC236}">
                    <a16:creationId xmlns:a16="http://schemas.microsoft.com/office/drawing/2014/main" id="{C2692365-3163-F466-9DA8-E491BBD7B637}"/>
                  </a:ext>
                </a:extLst>
              </p:cNvPr>
              <p:cNvGrpSpPr/>
              <p:nvPr/>
            </p:nvGrpSpPr>
            <p:grpSpPr>
              <a:xfrm>
                <a:off x="4617506" y="3652052"/>
                <a:ext cx="37783" cy="32357"/>
                <a:chOff x="4617506" y="3652052"/>
                <a:chExt cx="37783" cy="32357"/>
              </a:xfrm>
              <a:grpFill/>
            </p:grpSpPr>
            <p:sp>
              <p:nvSpPr>
                <p:cNvPr id="2805" name="Google Shape;7983;p71">
                  <a:extLst>
                    <a:ext uri="{FF2B5EF4-FFF2-40B4-BE49-F238E27FC236}">
                      <a16:creationId xmlns:a16="http://schemas.microsoft.com/office/drawing/2014/main" id="{B5EB34B2-17D0-7CDB-B5E7-E93258C15A1F}"/>
                    </a:ext>
                  </a:extLst>
                </p:cNvPr>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7984;p71">
                  <a:extLst>
                    <a:ext uri="{FF2B5EF4-FFF2-40B4-BE49-F238E27FC236}">
                      <a16:creationId xmlns:a16="http://schemas.microsoft.com/office/drawing/2014/main" id="{2C27046C-6F95-A192-9436-E0650C1662A2}"/>
                    </a:ext>
                  </a:extLst>
                </p:cNvPr>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7985;p71">
                <a:extLst>
                  <a:ext uri="{FF2B5EF4-FFF2-40B4-BE49-F238E27FC236}">
                    <a16:creationId xmlns:a16="http://schemas.microsoft.com/office/drawing/2014/main" id="{EED26AFF-B4A9-9AE3-8AEA-E7DA7C55DF7A}"/>
                  </a:ext>
                </a:extLst>
              </p:cNvPr>
              <p:cNvGrpSpPr/>
              <p:nvPr/>
            </p:nvGrpSpPr>
            <p:grpSpPr>
              <a:xfrm>
                <a:off x="4739005" y="3554149"/>
                <a:ext cx="37870" cy="32357"/>
                <a:chOff x="4739005" y="3554149"/>
                <a:chExt cx="37870" cy="32357"/>
              </a:xfrm>
              <a:grpFill/>
            </p:grpSpPr>
            <p:sp>
              <p:nvSpPr>
                <p:cNvPr id="2803" name="Google Shape;7986;p71">
                  <a:extLst>
                    <a:ext uri="{FF2B5EF4-FFF2-40B4-BE49-F238E27FC236}">
                      <a16:creationId xmlns:a16="http://schemas.microsoft.com/office/drawing/2014/main" id="{A8146C26-7690-CA07-4A71-538E31776842}"/>
                    </a:ext>
                  </a:extLst>
                </p:cNvPr>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7987;p71">
                  <a:extLst>
                    <a:ext uri="{FF2B5EF4-FFF2-40B4-BE49-F238E27FC236}">
                      <a16:creationId xmlns:a16="http://schemas.microsoft.com/office/drawing/2014/main" id="{B92E8672-F348-9838-9B50-06DAC71C4EB4}"/>
                    </a:ext>
                  </a:extLst>
                </p:cNvPr>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4" name="Google Shape;7988;p71">
                <a:extLst>
                  <a:ext uri="{FF2B5EF4-FFF2-40B4-BE49-F238E27FC236}">
                    <a16:creationId xmlns:a16="http://schemas.microsoft.com/office/drawing/2014/main" id="{4DF8C298-BF71-3A35-AB45-5CEEA933E6A6}"/>
                  </a:ext>
                </a:extLst>
              </p:cNvPr>
              <p:cNvGrpSpPr/>
              <p:nvPr/>
            </p:nvGrpSpPr>
            <p:grpSpPr>
              <a:xfrm>
                <a:off x="4806557" y="3630258"/>
                <a:ext cx="37776" cy="32364"/>
                <a:chOff x="4806557" y="3630258"/>
                <a:chExt cx="37776" cy="32364"/>
              </a:xfrm>
              <a:grpFill/>
            </p:grpSpPr>
            <p:sp>
              <p:nvSpPr>
                <p:cNvPr id="2801" name="Google Shape;7989;p71">
                  <a:extLst>
                    <a:ext uri="{FF2B5EF4-FFF2-40B4-BE49-F238E27FC236}">
                      <a16:creationId xmlns:a16="http://schemas.microsoft.com/office/drawing/2014/main" id="{2C1FE44E-3C9B-1B17-7D96-42E0AD26938E}"/>
                    </a:ext>
                  </a:extLst>
                </p:cNvPr>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7990;p71">
                  <a:extLst>
                    <a:ext uri="{FF2B5EF4-FFF2-40B4-BE49-F238E27FC236}">
                      <a16:creationId xmlns:a16="http://schemas.microsoft.com/office/drawing/2014/main" id="{AE1BAF7A-DEB0-01AA-E1D6-D64208A5EC8D}"/>
                    </a:ext>
                  </a:extLst>
                </p:cNvPr>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5" name="Google Shape;7991;p71">
                <a:extLst>
                  <a:ext uri="{FF2B5EF4-FFF2-40B4-BE49-F238E27FC236}">
                    <a16:creationId xmlns:a16="http://schemas.microsoft.com/office/drawing/2014/main" id="{B0FBAF4C-1809-E4E0-D099-41778298F0A2}"/>
                  </a:ext>
                </a:extLst>
              </p:cNvPr>
              <p:cNvGrpSpPr/>
              <p:nvPr/>
            </p:nvGrpSpPr>
            <p:grpSpPr>
              <a:xfrm>
                <a:off x="4737007" y="4004357"/>
                <a:ext cx="37870" cy="32357"/>
                <a:chOff x="4737007" y="4004357"/>
                <a:chExt cx="37870" cy="32357"/>
              </a:xfrm>
              <a:grpFill/>
            </p:grpSpPr>
            <p:sp>
              <p:nvSpPr>
                <p:cNvPr id="2799" name="Google Shape;7992;p71">
                  <a:extLst>
                    <a:ext uri="{FF2B5EF4-FFF2-40B4-BE49-F238E27FC236}">
                      <a16:creationId xmlns:a16="http://schemas.microsoft.com/office/drawing/2014/main" id="{560D994A-FBCB-CF14-8E2B-2E035D5B8DFC}"/>
                    </a:ext>
                  </a:extLst>
                </p:cNvPr>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7993;p71">
                  <a:extLst>
                    <a:ext uri="{FF2B5EF4-FFF2-40B4-BE49-F238E27FC236}">
                      <a16:creationId xmlns:a16="http://schemas.microsoft.com/office/drawing/2014/main" id="{5173000D-6FDE-BBC9-DA44-078AD17EE4C9}"/>
                    </a:ext>
                  </a:extLst>
                </p:cNvPr>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6" name="Google Shape;7994;p71">
                <a:extLst>
                  <a:ext uri="{FF2B5EF4-FFF2-40B4-BE49-F238E27FC236}">
                    <a16:creationId xmlns:a16="http://schemas.microsoft.com/office/drawing/2014/main" id="{4154F865-83EE-3ADA-05F6-929CA9C8E36A}"/>
                  </a:ext>
                </a:extLst>
              </p:cNvPr>
              <p:cNvGrpSpPr/>
              <p:nvPr/>
            </p:nvGrpSpPr>
            <p:grpSpPr>
              <a:xfrm>
                <a:off x="4773634" y="4208627"/>
                <a:ext cx="37776" cy="32357"/>
                <a:chOff x="4773634" y="4208627"/>
                <a:chExt cx="37776" cy="32357"/>
              </a:xfrm>
              <a:grpFill/>
            </p:grpSpPr>
            <p:sp>
              <p:nvSpPr>
                <p:cNvPr id="2797" name="Google Shape;7995;p71">
                  <a:extLst>
                    <a:ext uri="{FF2B5EF4-FFF2-40B4-BE49-F238E27FC236}">
                      <a16:creationId xmlns:a16="http://schemas.microsoft.com/office/drawing/2014/main" id="{5BBB9149-123A-90BF-6C07-D815380F9734}"/>
                    </a:ext>
                  </a:extLst>
                </p:cNvPr>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7996;p71">
                  <a:extLst>
                    <a:ext uri="{FF2B5EF4-FFF2-40B4-BE49-F238E27FC236}">
                      <a16:creationId xmlns:a16="http://schemas.microsoft.com/office/drawing/2014/main" id="{38B4F08C-3880-38FE-FA09-0FD756CEDBA6}"/>
                    </a:ext>
                  </a:extLst>
                </p:cNvPr>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7" name="Google Shape;7997;p71">
                <a:extLst>
                  <a:ext uri="{FF2B5EF4-FFF2-40B4-BE49-F238E27FC236}">
                    <a16:creationId xmlns:a16="http://schemas.microsoft.com/office/drawing/2014/main" id="{503D031F-DA7A-32CF-4C08-EC15B6F33FA0}"/>
                  </a:ext>
                </a:extLst>
              </p:cNvPr>
              <p:cNvGrpSpPr/>
              <p:nvPr/>
            </p:nvGrpSpPr>
            <p:grpSpPr>
              <a:xfrm>
                <a:off x="4888282" y="4074764"/>
                <a:ext cx="37776" cy="32451"/>
                <a:chOff x="4888282" y="4074764"/>
                <a:chExt cx="37776" cy="32451"/>
              </a:xfrm>
              <a:grpFill/>
            </p:grpSpPr>
            <p:sp>
              <p:nvSpPr>
                <p:cNvPr id="2795" name="Google Shape;7998;p71">
                  <a:extLst>
                    <a:ext uri="{FF2B5EF4-FFF2-40B4-BE49-F238E27FC236}">
                      <a16:creationId xmlns:a16="http://schemas.microsoft.com/office/drawing/2014/main" id="{36EA822D-DE0E-7A3C-50AC-8DBF6ECD1F04}"/>
                    </a:ext>
                  </a:extLst>
                </p:cNvPr>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7999;p71">
                  <a:extLst>
                    <a:ext uri="{FF2B5EF4-FFF2-40B4-BE49-F238E27FC236}">
                      <a16:creationId xmlns:a16="http://schemas.microsoft.com/office/drawing/2014/main" id="{A21EA884-39D1-20E9-D3D1-C3C61990D668}"/>
                    </a:ext>
                  </a:extLst>
                </p:cNvPr>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8" name="Google Shape;8000;p71">
                <a:extLst>
                  <a:ext uri="{FF2B5EF4-FFF2-40B4-BE49-F238E27FC236}">
                    <a16:creationId xmlns:a16="http://schemas.microsoft.com/office/drawing/2014/main" id="{FA352581-49EB-84A7-E93F-0CBFE8B0ED99}"/>
                  </a:ext>
                </a:extLst>
              </p:cNvPr>
              <p:cNvGrpSpPr/>
              <p:nvPr/>
            </p:nvGrpSpPr>
            <p:grpSpPr>
              <a:xfrm>
                <a:off x="4901315" y="3804271"/>
                <a:ext cx="37776" cy="32364"/>
                <a:chOff x="4901315" y="3804271"/>
                <a:chExt cx="37776" cy="32364"/>
              </a:xfrm>
              <a:grpFill/>
            </p:grpSpPr>
            <p:sp>
              <p:nvSpPr>
                <p:cNvPr id="2793" name="Google Shape;8001;p71">
                  <a:extLst>
                    <a:ext uri="{FF2B5EF4-FFF2-40B4-BE49-F238E27FC236}">
                      <a16:creationId xmlns:a16="http://schemas.microsoft.com/office/drawing/2014/main" id="{BB32C75F-B52E-D212-2263-A26EF2F7D984}"/>
                    </a:ext>
                  </a:extLst>
                </p:cNvPr>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8002;p71">
                  <a:extLst>
                    <a:ext uri="{FF2B5EF4-FFF2-40B4-BE49-F238E27FC236}">
                      <a16:creationId xmlns:a16="http://schemas.microsoft.com/office/drawing/2014/main" id="{923CFFB0-CDBF-43E1-EC1F-61727059B75E}"/>
                    </a:ext>
                  </a:extLst>
                </p:cNvPr>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8003;p71">
                <a:extLst>
                  <a:ext uri="{FF2B5EF4-FFF2-40B4-BE49-F238E27FC236}">
                    <a16:creationId xmlns:a16="http://schemas.microsoft.com/office/drawing/2014/main" id="{9B0EEC33-1E6C-E12F-467D-2C65103454B9}"/>
                  </a:ext>
                </a:extLst>
              </p:cNvPr>
              <p:cNvGrpSpPr/>
              <p:nvPr/>
            </p:nvGrpSpPr>
            <p:grpSpPr>
              <a:xfrm>
                <a:off x="4866394" y="3715035"/>
                <a:ext cx="37846" cy="32357"/>
                <a:chOff x="4866394" y="3715035"/>
                <a:chExt cx="37846" cy="32357"/>
              </a:xfrm>
              <a:grpFill/>
            </p:grpSpPr>
            <p:sp>
              <p:nvSpPr>
                <p:cNvPr id="2791" name="Google Shape;8004;p71">
                  <a:extLst>
                    <a:ext uri="{FF2B5EF4-FFF2-40B4-BE49-F238E27FC236}">
                      <a16:creationId xmlns:a16="http://schemas.microsoft.com/office/drawing/2014/main" id="{1818A2CE-2B96-9621-DDE0-4AAA5A53BFA5}"/>
                    </a:ext>
                  </a:extLst>
                </p:cNvPr>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8005;p71">
                  <a:extLst>
                    <a:ext uri="{FF2B5EF4-FFF2-40B4-BE49-F238E27FC236}">
                      <a16:creationId xmlns:a16="http://schemas.microsoft.com/office/drawing/2014/main" id="{B191C2A7-9D48-9AA6-2EAC-F656B1B7C11E}"/>
                    </a:ext>
                  </a:extLst>
                </p:cNvPr>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8006;p71">
                <a:extLst>
                  <a:ext uri="{FF2B5EF4-FFF2-40B4-BE49-F238E27FC236}">
                    <a16:creationId xmlns:a16="http://schemas.microsoft.com/office/drawing/2014/main" id="{328759D7-D01A-6DE8-3264-D2B41F99EE0B}"/>
                  </a:ext>
                </a:extLst>
              </p:cNvPr>
              <p:cNvGrpSpPr/>
              <p:nvPr/>
            </p:nvGrpSpPr>
            <p:grpSpPr>
              <a:xfrm>
                <a:off x="4979233" y="3839798"/>
                <a:ext cx="37878" cy="32420"/>
                <a:chOff x="4979233" y="3839798"/>
                <a:chExt cx="37878" cy="32420"/>
              </a:xfrm>
              <a:grpFill/>
            </p:grpSpPr>
            <p:sp>
              <p:nvSpPr>
                <p:cNvPr id="2789" name="Google Shape;8007;p71">
                  <a:extLst>
                    <a:ext uri="{FF2B5EF4-FFF2-40B4-BE49-F238E27FC236}">
                      <a16:creationId xmlns:a16="http://schemas.microsoft.com/office/drawing/2014/main" id="{04C001DC-DB0C-153A-E187-0DB27AEA8045}"/>
                    </a:ext>
                  </a:extLst>
                </p:cNvPr>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8008;p71">
                  <a:extLst>
                    <a:ext uri="{FF2B5EF4-FFF2-40B4-BE49-F238E27FC236}">
                      <a16:creationId xmlns:a16="http://schemas.microsoft.com/office/drawing/2014/main" id="{9FB48296-E757-FEF4-39DD-3E755AF84707}"/>
                    </a:ext>
                  </a:extLst>
                </p:cNvPr>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1" name="Google Shape;8009;p71">
                <a:extLst>
                  <a:ext uri="{FF2B5EF4-FFF2-40B4-BE49-F238E27FC236}">
                    <a16:creationId xmlns:a16="http://schemas.microsoft.com/office/drawing/2014/main" id="{DC30A7A2-8A2C-825D-B0C6-6FFCD39523F8}"/>
                  </a:ext>
                </a:extLst>
              </p:cNvPr>
              <p:cNvGrpSpPr/>
              <p:nvPr/>
            </p:nvGrpSpPr>
            <p:grpSpPr>
              <a:xfrm>
                <a:off x="4790662" y="3679147"/>
                <a:ext cx="37783" cy="32380"/>
                <a:chOff x="4790662" y="3679147"/>
                <a:chExt cx="37783" cy="32380"/>
              </a:xfrm>
              <a:grpFill/>
            </p:grpSpPr>
            <p:sp>
              <p:nvSpPr>
                <p:cNvPr id="2787" name="Google Shape;8010;p71">
                  <a:extLst>
                    <a:ext uri="{FF2B5EF4-FFF2-40B4-BE49-F238E27FC236}">
                      <a16:creationId xmlns:a16="http://schemas.microsoft.com/office/drawing/2014/main" id="{D507406C-810D-7ABF-89D9-6A27CE81B527}"/>
                    </a:ext>
                  </a:extLst>
                </p:cNvPr>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8011;p71">
                  <a:extLst>
                    <a:ext uri="{FF2B5EF4-FFF2-40B4-BE49-F238E27FC236}">
                      <a16:creationId xmlns:a16="http://schemas.microsoft.com/office/drawing/2014/main" id="{92EC8EBD-60E8-AEA3-BE45-9FB1A0A2B9D7}"/>
                    </a:ext>
                  </a:extLst>
                </p:cNvPr>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2" name="Google Shape;8012;p71">
                <a:extLst>
                  <a:ext uri="{FF2B5EF4-FFF2-40B4-BE49-F238E27FC236}">
                    <a16:creationId xmlns:a16="http://schemas.microsoft.com/office/drawing/2014/main" id="{4E52DA55-1EAD-BD06-43DA-AFC475818574}"/>
                  </a:ext>
                </a:extLst>
              </p:cNvPr>
              <p:cNvGrpSpPr/>
              <p:nvPr/>
            </p:nvGrpSpPr>
            <p:grpSpPr>
              <a:xfrm>
                <a:off x="4857263" y="3557861"/>
                <a:ext cx="37776" cy="32357"/>
                <a:chOff x="4857263" y="3557861"/>
                <a:chExt cx="37776" cy="32357"/>
              </a:xfrm>
              <a:grpFill/>
            </p:grpSpPr>
            <p:sp>
              <p:nvSpPr>
                <p:cNvPr id="2785" name="Google Shape;8013;p71">
                  <a:extLst>
                    <a:ext uri="{FF2B5EF4-FFF2-40B4-BE49-F238E27FC236}">
                      <a16:creationId xmlns:a16="http://schemas.microsoft.com/office/drawing/2014/main" id="{3BA454DA-7C7D-927B-BCB6-900776194B88}"/>
                    </a:ext>
                  </a:extLst>
                </p:cNvPr>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8014;p71">
                  <a:extLst>
                    <a:ext uri="{FF2B5EF4-FFF2-40B4-BE49-F238E27FC236}">
                      <a16:creationId xmlns:a16="http://schemas.microsoft.com/office/drawing/2014/main" id="{16D678B5-EB59-52C3-7E2A-603AE7B9FDEA}"/>
                    </a:ext>
                  </a:extLst>
                </p:cNvPr>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8015;p71">
                <a:extLst>
                  <a:ext uri="{FF2B5EF4-FFF2-40B4-BE49-F238E27FC236}">
                    <a16:creationId xmlns:a16="http://schemas.microsoft.com/office/drawing/2014/main" id="{27EF29B2-4388-4F06-5BD3-2C79451EC409}"/>
                  </a:ext>
                </a:extLst>
              </p:cNvPr>
              <p:cNvGrpSpPr/>
              <p:nvPr/>
            </p:nvGrpSpPr>
            <p:grpSpPr>
              <a:xfrm>
                <a:off x="4883902" y="3648033"/>
                <a:ext cx="37783" cy="32380"/>
                <a:chOff x="4883902" y="3648033"/>
                <a:chExt cx="37783" cy="32380"/>
              </a:xfrm>
              <a:grpFill/>
            </p:grpSpPr>
            <p:sp>
              <p:nvSpPr>
                <p:cNvPr id="2783" name="Google Shape;8016;p71">
                  <a:extLst>
                    <a:ext uri="{FF2B5EF4-FFF2-40B4-BE49-F238E27FC236}">
                      <a16:creationId xmlns:a16="http://schemas.microsoft.com/office/drawing/2014/main" id="{38607821-5E92-864D-7802-24C7D75DB990}"/>
                    </a:ext>
                  </a:extLst>
                </p:cNvPr>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8017;p71">
                  <a:extLst>
                    <a:ext uri="{FF2B5EF4-FFF2-40B4-BE49-F238E27FC236}">
                      <a16:creationId xmlns:a16="http://schemas.microsoft.com/office/drawing/2014/main" id="{7973A3F2-3BC6-80A2-9D9B-FB513AA05B74}"/>
                    </a:ext>
                  </a:extLst>
                </p:cNvPr>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4" name="Google Shape;8018;p71">
                <a:extLst>
                  <a:ext uri="{FF2B5EF4-FFF2-40B4-BE49-F238E27FC236}">
                    <a16:creationId xmlns:a16="http://schemas.microsoft.com/office/drawing/2014/main" id="{893E36B9-79E9-BCC6-FB54-7446973B88A7}"/>
                  </a:ext>
                </a:extLst>
              </p:cNvPr>
              <p:cNvGrpSpPr/>
              <p:nvPr/>
            </p:nvGrpSpPr>
            <p:grpSpPr>
              <a:xfrm>
                <a:off x="4907780" y="3347220"/>
                <a:ext cx="37878" cy="32357"/>
                <a:chOff x="4907780" y="3347220"/>
                <a:chExt cx="37878" cy="32357"/>
              </a:xfrm>
              <a:grpFill/>
            </p:grpSpPr>
            <p:sp>
              <p:nvSpPr>
                <p:cNvPr id="2781" name="Google Shape;8019;p71">
                  <a:extLst>
                    <a:ext uri="{FF2B5EF4-FFF2-40B4-BE49-F238E27FC236}">
                      <a16:creationId xmlns:a16="http://schemas.microsoft.com/office/drawing/2014/main" id="{8DB59687-A05B-2746-DCE6-AFEA8FB60CBD}"/>
                    </a:ext>
                  </a:extLst>
                </p:cNvPr>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8020;p71">
                  <a:extLst>
                    <a:ext uri="{FF2B5EF4-FFF2-40B4-BE49-F238E27FC236}">
                      <a16:creationId xmlns:a16="http://schemas.microsoft.com/office/drawing/2014/main" id="{E24D5597-3033-4C0E-EED2-03C5FC7C1FD4}"/>
                    </a:ext>
                  </a:extLst>
                </p:cNvPr>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5" name="Google Shape;8021;p71">
                <a:extLst>
                  <a:ext uri="{FF2B5EF4-FFF2-40B4-BE49-F238E27FC236}">
                    <a16:creationId xmlns:a16="http://schemas.microsoft.com/office/drawing/2014/main" id="{A3A05C38-6D65-E9DA-BA17-FD08B679B336}"/>
                  </a:ext>
                </a:extLst>
              </p:cNvPr>
              <p:cNvGrpSpPr/>
              <p:nvPr/>
            </p:nvGrpSpPr>
            <p:grpSpPr>
              <a:xfrm>
                <a:off x="5065048" y="3738150"/>
                <a:ext cx="37783" cy="32364"/>
                <a:chOff x="5065048" y="3738150"/>
                <a:chExt cx="37783" cy="32364"/>
              </a:xfrm>
              <a:grpFill/>
            </p:grpSpPr>
            <p:sp>
              <p:nvSpPr>
                <p:cNvPr id="2779" name="Google Shape;8022;p71">
                  <a:extLst>
                    <a:ext uri="{FF2B5EF4-FFF2-40B4-BE49-F238E27FC236}">
                      <a16:creationId xmlns:a16="http://schemas.microsoft.com/office/drawing/2014/main" id="{1F416C36-D7DE-FC7D-17E3-CFC2C60B5540}"/>
                    </a:ext>
                  </a:extLst>
                </p:cNvPr>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8023;p71">
                  <a:extLst>
                    <a:ext uri="{FF2B5EF4-FFF2-40B4-BE49-F238E27FC236}">
                      <a16:creationId xmlns:a16="http://schemas.microsoft.com/office/drawing/2014/main" id="{97DC77FB-6A42-94B9-D85F-CE8C3682DF53}"/>
                    </a:ext>
                  </a:extLst>
                </p:cNvPr>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8024;p71">
                <a:extLst>
                  <a:ext uri="{FF2B5EF4-FFF2-40B4-BE49-F238E27FC236}">
                    <a16:creationId xmlns:a16="http://schemas.microsoft.com/office/drawing/2014/main" id="{6776DDDE-2420-1219-6080-CFC1E07AA536}"/>
                  </a:ext>
                </a:extLst>
              </p:cNvPr>
              <p:cNvGrpSpPr/>
              <p:nvPr/>
            </p:nvGrpSpPr>
            <p:grpSpPr>
              <a:xfrm>
                <a:off x="5071616" y="3284615"/>
                <a:ext cx="37783" cy="32357"/>
                <a:chOff x="5071616" y="3284615"/>
                <a:chExt cx="37783" cy="32357"/>
              </a:xfrm>
              <a:grpFill/>
            </p:grpSpPr>
            <p:sp>
              <p:nvSpPr>
                <p:cNvPr id="2777" name="Google Shape;8025;p71">
                  <a:extLst>
                    <a:ext uri="{FF2B5EF4-FFF2-40B4-BE49-F238E27FC236}">
                      <a16:creationId xmlns:a16="http://schemas.microsoft.com/office/drawing/2014/main" id="{6D1CF23C-9E63-956A-31CF-3E70A955D78E}"/>
                    </a:ext>
                  </a:extLst>
                </p:cNvPr>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8026;p71">
                  <a:extLst>
                    <a:ext uri="{FF2B5EF4-FFF2-40B4-BE49-F238E27FC236}">
                      <a16:creationId xmlns:a16="http://schemas.microsoft.com/office/drawing/2014/main" id="{21145E6E-B15E-8EAA-D1B9-47D5FCD50FE0}"/>
                    </a:ext>
                  </a:extLst>
                </p:cNvPr>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7" name="Google Shape;8027;p71">
                <a:extLst>
                  <a:ext uri="{FF2B5EF4-FFF2-40B4-BE49-F238E27FC236}">
                    <a16:creationId xmlns:a16="http://schemas.microsoft.com/office/drawing/2014/main" id="{AFD1F899-9BAA-5967-6FCA-DFB42CF0D566}"/>
                  </a:ext>
                </a:extLst>
              </p:cNvPr>
              <p:cNvGrpSpPr/>
              <p:nvPr/>
            </p:nvGrpSpPr>
            <p:grpSpPr>
              <a:xfrm>
                <a:off x="5389291" y="3759921"/>
                <a:ext cx="37783" cy="32380"/>
                <a:chOff x="5389291" y="3759921"/>
                <a:chExt cx="37783" cy="32380"/>
              </a:xfrm>
              <a:grpFill/>
            </p:grpSpPr>
            <p:sp>
              <p:nvSpPr>
                <p:cNvPr id="2775" name="Google Shape;8028;p71">
                  <a:extLst>
                    <a:ext uri="{FF2B5EF4-FFF2-40B4-BE49-F238E27FC236}">
                      <a16:creationId xmlns:a16="http://schemas.microsoft.com/office/drawing/2014/main" id="{6332DC56-034E-A493-0E69-C9CFA6F1BA78}"/>
                    </a:ext>
                  </a:extLst>
                </p:cNvPr>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8029;p71">
                  <a:extLst>
                    <a:ext uri="{FF2B5EF4-FFF2-40B4-BE49-F238E27FC236}">
                      <a16:creationId xmlns:a16="http://schemas.microsoft.com/office/drawing/2014/main" id="{D3F0F289-3088-74B0-BBF4-EB79323D9996}"/>
                    </a:ext>
                  </a:extLst>
                </p:cNvPr>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8" name="Google Shape;8030;p71">
                <a:extLst>
                  <a:ext uri="{FF2B5EF4-FFF2-40B4-BE49-F238E27FC236}">
                    <a16:creationId xmlns:a16="http://schemas.microsoft.com/office/drawing/2014/main" id="{3F79C528-9A12-5C5A-B640-FE06405DE45E}"/>
                  </a:ext>
                </a:extLst>
              </p:cNvPr>
              <p:cNvGrpSpPr/>
              <p:nvPr/>
            </p:nvGrpSpPr>
            <p:grpSpPr>
              <a:xfrm>
                <a:off x="5431534" y="3632932"/>
                <a:ext cx="37878" cy="32451"/>
                <a:chOff x="5431534" y="3632932"/>
                <a:chExt cx="37878" cy="32451"/>
              </a:xfrm>
              <a:grpFill/>
            </p:grpSpPr>
            <p:sp>
              <p:nvSpPr>
                <p:cNvPr id="2773" name="Google Shape;8031;p71">
                  <a:extLst>
                    <a:ext uri="{FF2B5EF4-FFF2-40B4-BE49-F238E27FC236}">
                      <a16:creationId xmlns:a16="http://schemas.microsoft.com/office/drawing/2014/main" id="{98251288-6366-8652-D791-C35C7F8C124C}"/>
                    </a:ext>
                  </a:extLst>
                </p:cNvPr>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8032;p71">
                  <a:extLst>
                    <a:ext uri="{FF2B5EF4-FFF2-40B4-BE49-F238E27FC236}">
                      <a16:creationId xmlns:a16="http://schemas.microsoft.com/office/drawing/2014/main" id="{AD626061-C5B7-30F1-817F-BB0D46B7120B}"/>
                    </a:ext>
                  </a:extLst>
                </p:cNvPr>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9" name="Google Shape;8033;p71">
                <a:extLst>
                  <a:ext uri="{FF2B5EF4-FFF2-40B4-BE49-F238E27FC236}">
                    <a16:creationId xmlns:a16="http://schemas.microsoft.com/office/drawing/2014/main" id="{1CA91E9F-B580-424E-AA35-B8885D5C180C}"/>
                  </a:ext>
                </a:extLst>
              </p:cNvPr>
              <p:cNvGrpSpPr/>
              <p:nvPr/>
            </p:nvGrpSpPr>
            <p:grpSpPr>
              <a:xfrm>
                <a:off x="5540755" y="3544829"/>
                <a:ext cx="37783" cy="32357"/>
                <a:chOff x="5540755" y="3544829"/>
                <a:chExt cx="37783" cy="32357"/>
              </a:xfrm>
              <a:grpFill/>
            </p:grpSpPr>
            <p:sp>
              <p:nvSpPr>
                <p:cNvPr id="2771" name="Google Shape;8034;p71">
                  <a:extLst>
                    <a:ext uri="{FF2B5EF4-FFF2-40B4-BE49-F238E27FC236}">
                      <a16:creationId xmlns:a16="http://schemas.microsoft.com/office/drawing/2014/main" id="{EC41AAEC-0568-862C-D98A-14D28A211E41}"/>
                    </a:ext>
                  </a:extLst>
                </p:cNvPr>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8035;p71">
                  <a:extLst>
                    <a:ext uri="{FF2B5EF4-FFF2-40B4-BE49-F238E27FC236}">
                      <a16:creationId xmlns:a16="http://schemas.microsoft.com/office/drawing/2014/main" id="{AE464680-4588-71FF-3D02-579CE5915BE7}"/>
                    </a:ext>
                  </a:extLst>
                </p:cNvPr>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8036;p71">
                <a:extLst>
                  <a:ext uri="{FF2B5EF4-FFF2-40B4-BE49-F238E27FC236}">
                    <a16:creationId xmlns:a16="http://schemas.microsoft.com/office/drawing/2014/main" id="{34AE96D3-162F-8E34-2251-E3D41A6EAB79}"/>
                  </a:ext>
                </a:extLst>
              </p:cNvPr>
              <p:cNvGrpSpPr/>
              <p:nvPr/>
            </p:nvGrpSpPr>
            <p:grpSpPr>
              <a:xfrm>
                <a:off x="5579293" y="3412107"/>
                <a:ext cx="37776" cy="32357"/>
                <a:chOff x="5579293" y="3412107"/>
                <a:chExt cx="37776" cy="32357"/>
              </a:xfrm>
              <a:grpFill/>
            </p:grpSpPr>
            <p:sp>
              <p:nvSpPr>
                <p:cNvPr id="2769" name="Google Shape;8037;p71">
                  <a:extLst>
                    <a:ext uri="{FF2B5EF4-FFF2-40B4-BE49-F238E27FC236}">
                      <a16:creationId xmlns:a16="http://schemas.microsoft.com/office/drawing/2014/main" id="{C93ECA05-DAE2-5558-004B-09D9344B36C1}"/>
                    </a:ext>
                  </a:extLst>
                </p:cNvPr>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8038;p71">
                  <a:extLst>
                    <a:ext uri="{FF2B5EF4-FFF2-40B4-BE49-F238E27FC236}">
                      <a16:creationId xmlns:a16="http://schemas.microsoft.com/office/drawing/2014/main" id="{DD0751D3-E4FB-55A6-CDAA-CE8E868F60B9}"/>
                    </a:ext>
                  </a:extLst>
                </p:cNvPr>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1" name="Google Shape;8039;p71">
                <a:extLst>
                  <a:ext uri="{FF2B5EF4-FFF2-40B4-BE49-F238E27FC236}">
                    <a16:creationId xmlns:a16="http://schemas.microsoft.com/office/drawing/2014/main" id="{B20CF5BF-44E5-A99F-03E4-E9BD14E18007}"/>
                  </a:ext>
                </a:extLst>
              </p:cNvPr>
              <p:cNvGrpSpPr/>
              <p:nvPr/>
            </p:nvGrpSpPr>
            <p:grpSpPr>
              <a:xfrm>
                <a:off x="5801346" y="3284615"/>
                <a:ext cx="37783" cy="32357"/>
                <a:chOff x="5801346" y="3284615"/>
                <a:chExt cx="37783" cy="32357"/>
              </a:xfrm>
              <a:grpFill/>
            </p:grpSpPr>
            <p:sp>
              <p:nvSpPr>
                <p:cNvPr id="2767" name="Google Shape;8040;p71">
                  <a:extLst>
                    <a:ext uri="{FF2B5EF4-FFF2-40B4-BE49-F238E27FC236}">
                      <a16:creationId xmlns:a16="http://schemas.microsoft.com/office/drawing/2014/main" id="{C1A21E8D-0B5D-9125-BC30-218F3BD0B8D4}"/>
                    </a:ext>
                  </a:extLst>
                </p:cNvPr>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8041;p71">
                  <a:extLst>
                    <a:ext uri="{FF2B5EF4-FFF2-40B4-BE49-F238E27FC236}">
                      <a16:creationId xmlns:a16="http://schemas.microsoft.com/office/drawing/2014/main" id="{1449BAE4-1FAC-7067-42FC-BC769314B1F0}"/>
                    </a:ext>
                  </a:extLst>
                </p:cNvPr>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2" name="Google Shape;8042;p71">
                <a:extLst>
                  <a:ext uri="{FF2B5EF4-FFF2-40B4-BE49-F238E27FC236}">
                    <a16:creationId xmlns:a16="http://schemas.microsoft.com/office/drawing/2014/main" id="{345652DE-FA1C-254F-19C6-0645124F3F73}"/>
                  </a:ext>
                </a:extLst>
              </p:cNvPr>
              <p:cNvGrpSpPr/>
              <p:nvPr/>
            </p:nvGrpSpPr>
            <p:grpSpPr>
              <a:xfrm>
                <a:off x="5763578" y="3399067"/>
                <a:ext cx="37776" cy="32364"/>
                <a:chOff x="5763578" y="3399067"/>
                <a:chExt cx="37776" cy="32364"/>
              </a:xfrm>
              <a:grpFill/>
            </p:grpSpPr>
            <p:sp>
              <p:nvSpPr>
                <p:cNvPr id="2765" name="Google Shape;8043;p71">
                  <a:extLst>
                    <a:ext uri="{FF2B5EF4-FFF2-40B4-BE49-F238E27FC236}">
                      <a16:creationId xmlns:a16="http://schemas.microsoft.com/office/drawing/2014/main" id="{4FB8CEB5-8A1E-8B83-451D-EBC56576A131}"/>
                    </a:ext>
                  </a:extLst>
                </p:cNvPr>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8044;p71">
                  <a:extLst>
                    <a:ext uri="{FF2B5EF4-FFF2-40B4-BE49-F238E27FC236}">
                      <a16:creationId xmlns:a16="http://schemas.microsoft.com/office/drawing/2014/main" id="{73D43FBE-842D-A72A-35C1-66961E0EAD3A}"/>
                    </a:ext>
                  </a:extLst>
                </p:cNvPr>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3" name="Google Shape;8045;p71">
                <a:extLst>
                  <a:ext uri="{FF2B5EF4-FFF2-40B4-BE49-F238E27FC236}">
                    <a16:creationId xmlns:a16="http://schemas.microsoft.com/office/drawing/2014/main" id="{37E985D5-A38C-A42A-57C2-31BC4DE30895}"/>
                  </a:ext>
                </a:extLst>
              </p:cNvPr>
              <p:cNvGrpSpPr/>
              <p:nvPr/>
            </p:nvGrpSpPr>
            <p:grpSpPr>
              <a:xfrm>
                <a:off x="5395858" y="3230952"/>
                <a:ext cx="37776" cy="32364"/>
                <a:chOff x="5395858" y="3230952"/>
                <a:chExt cx="37776" cy="32364"/>
              </a:xfrm>
              <a:grpFill/>
            </p:grpSpPr>
            <p:sp>
              <p:nvSpPr>
                <p:cNvPr id="2763" name="Google Shape;8046;p71">
                  <a:extLst>
                    <a:ext uri="{FF2B5EF4-FFF2-40B4-BE49-F238E27FC236}">
                      <a16:creationId xmlns:a16="http://schemas.microsoft.com/office/drawing/2014/main" id="{AE51C2ED-63F7-A1DA-B580-766185B99112}"/>
                    </a:ext>
                  </a:extLst>
                </p:cNvPr>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8047;p71">
                  <a:extLst>
                    <a:ext uri="{FF2B5EF4-FFF2-40B4-BE49-F238E27FC236}">
                      <a16:creationId xmlns:a16="http://schemas.microsoft.com/office/drawing/2014/main" id="{CF31ED18-83EC-2619-20F1-56D837915218}"/>
                    </a:ext>
                  </a:extLst>
                </p:cNvPr>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8048;p71">
                <a:extLst>
                  <a:ext uri="{FF2B5EF4-FFF2-40B4-BE49-F238E27FC236}">
                    <a16:creationId xmlns:a16="http://schemas.microsoft.com/office/drawing/2014/main" id="{3C12AD7D-9A93-ECE2-3711-82C5988E4551}"/>
                  </a:ext>
                </a:extLst>
              </p:cNvPr>
              <p:cNvGrpSpPr/>
              <p:nvPr/>
            </p:nvGrpSpPr>
            <p:grpSpPr>
              <a:xfrm>
                <a:off x="5264088" y="3188237"/>
                <a:ext cx="37776" cy="32357"/>
                <a:chOff x="5264088" y="3188237"/>
                <a:chExt cx="37776" cy="32357"/>
              </a:xfrm>
              <a:grpFill/>
            </p:grpSpPr>
            <p:sp>
              <p:nvSpPr>
                <p:cNvPr id="2761" name="Google Shape;8049;p71">
                  <a:extLst>
                    <a:ext uri="{FF2B5EF4-FFF2-40B4-BE49-F238E27FC236}">
                      <a16:creationId xmlns:a16="http://schemas.microsoft.com/office/drawing/2014/main" id="{A9C6B62F-5358-0508-DE77-9FE835C67D11}"/>
                    </a:ext>
                  </a:extLst>
                </p:cNvPr>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8050;p71">
                  <a:extLst>
                    <a:ext uri="{FF2B5EF4-FFF2-40B4-BE49-F238E27FC236}">
                      <a16:creationId xmlns:a16="http://schemas.microsoft.com/office/drawing/2014/main" id="{8D42E2D3-B2BE-2A71-6A3A-BD6E7871E33A}"/>
                    </a:ext>
                  </a:extLst>
                </p:cNvPr>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8051;p71">
                <a:extLst>
                  <a:ext uri="{FF2B5EF4-FFF2-40B4-BE49-F238E27FC236}">
                    <a16:creationId xmlns:a16="http://schemas.microsoft.com/office/drawing/2014/main" id="{3A95CB1C-E4D6-721C-C620-A37D0043EED2}"/>
                  </a:ext>
                </a:extLst>
              </p:cNvPr>
              <p:cNvGrpSpPr/>
              <p:nvPr/>
            </p:nvGrpSpPr>
            <p:grpSpPr>
              <a:xfrm>
                <a:off x="5585758" y="3237425"/>
                <a:ext cx="37878" cy="32357"/>
                <a:chOff x="5585758" y="3237425"/>
                <a:chExt cx="37878" cy="32357"/>
              </a:xfrm>
              <a:grpFill/>
            </p:grpSpPr>
            <p:sp>
              <p:nvSpPr>
                <p:cNvPr id="2759" name="Google Shape;8052;p71">
                  <a:extLst>
                    <a:ext uri="{FF2B5EF4-FFF2-40B4-BE49-F238E27FC236}">
                      <a16:creationId xmlns:a16="http://schemas.microsoft.com/office/drawing/2014/main" id="{61476A81-3008-082D-BEA3-EE0A8002A1EB}"/>
                    </a:ext>
                  </a:extLst>
                </p:cNvPr>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8053;p71">
                  <a:extLst>
                    <a:ext uri="{FF2B5EF4-FFF2-40B4-BE49-F238E27FC236}">
                      <a16:creationId xmlns:a16="http://schemas.microsoft.com/office/drawing/2014/main" id="{172F2EEE-A048-893D-32F0-E279A6056669}"/>
                    </a:ext>
                  </a:extLst>
                </p:cNvPr>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6" name="Google Shape;8054;p71">
                <a:extLst>
                  <a:ext uri="{FF2B5EF4-FFF2-40B4-BE49-F238E27FC236}">
                    <a16:creationId xmlns:a16="http://schemas.microsoft.com/office/drawing/2014/main" id="{6792C9A4-4082-7E5E-93D6-DB05C5B68456}"/>
                  </a:ext>
                </a:extLst>
              </p:cNvPr>
              <p:cNvGrpSpPr/>
              <p:nvPr/>
            </p:nvGrpSpPr>
            <p:grpSpPr>
              <a:xfrm>
                <a:off x="4874196" y="3291088"/>
                <a:ext cx="37878" cy="32451"/>
                <a:chOff x="4874196" y="3291088"/>
                <a:chExt cx="37878" cy="32451"/>
              </a:xfrm>
              <a:grpFill/>
            </p:grpSpPr>
            <p:sp>
              <p:nvSpPr>
                <p:cNvPr id="2757" name="Google Shape;8055;p71">
                  <a:extLst>
                    <a:ext uri="{FF2B5EF4-FFF2-40B4-BE49-F238E27FC236}">
                      <a16:creationId xmlns:a16="http://schemas.microsoft.com/office/drawing/2014/main" id="{514FD77E-C997-A9A7-5B70-6FDEBC08F15C}"/>
                    </a:ext>
                  </a:extLst>
                </p:cNvPr>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8056;p71">
                  <a:extLst>
                    <a:ext uri="{FF2B5EF4-FFF2-40B4-BE49-F238E27FC236}">
                      <a16:creationId xmlns:a16="http://schemas.microsoft.com/office/drawing/2014/main" id="{6F25C18E-399D-CAE2-2E36-C2D2AEF691B4}"/>
                    </a:ext>
                  </a:extLst>
                </p:cNvPr>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7" name="Google Shape;8057;p71">
                <a:extLst>
                  <a:ext uri="{FF2B5EF4-FFF2-40B4-BE49-F238E27FC236}">
                    <a16:creationId xmlns:a16="http://schemas.microsoft.com/office/drawing/2014/main" id="{74647CC8-3C1D-348A-F131-4836598C4E67}"/>
                  </a:ext>
                </a:extLst>
              </p:cNvPr>
              <p:cNvGrpSpPr/>
              <p:nvPr/>
            </p:nvGrpSpPr>
            <p:grpSpPr>
              <a:xfrm>
                <a:off x="5197770" y="3785466"/>
                <a:ext cx="37783" cy="32427"/>
                <a:chOff x="5197770" y="3785466"/>
                <a:chExt cx="37783" cy="32427"/>
              </a:xfrm>
              <a:grpFill/>
            </p:grpSpPr>
            <p:sp>
              <p:nvSpPr>
                <p:cNvPr id="2755" name="Google Shape;8058;p71">
                  <a:extLst>
                    <a:ext uri="{FF2B5EF4-FFF2-40B4-BE49-F238E27FC236}">
                      <a16:creationId xmlns:a16="http://schemas.microsoft.com/office/drawing/2014/main" id="{07616663-CF26-37BF-6BB1-423D21693224}"/>
                    </a:ext>
                  </a:extLst>
                </p:cNvPr>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8059;p71">
                  <a:extLst>
                    <a:ext uri="{FF2B5EF4-FFF2-40B4-BE49-F238E27FC236}">
                      <a16:creationId xmlns:a16="http://schemas.microsoft.com/office/drawing/2014/main" id="{61E9A566-9B44-1901-0690-55F06C0F1DF4}"/>
                    </a:ext>
                  </a:extLst>
                </p:cNvPr>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8060;p71">
                <a:extLst>
                  <a:ext uri="{FF2B5EF4-FFF2-40B4-BE49-F238E27FC236}">
                    <a16:creationId xmlns:a16="http://schemas.microsoft.com/office/drawing/2014/main" id="{5D275A76-37C6-EE43-D125-FCE649135A44}"/>
                  </a:ext>
                </a:extLst>
              </p:cNvPr>
              <p:cNvGrpSpPr/>
              <p:nvPr/>
            </p:nvGrpSpPr>
            <p:grpSpPr>
              <a:xfrm>
                <a:off x="5177699" y="3492117"/>
                <a:ext cx="37776" cy="32357"/>
                <a:chOff x="5177699" y="3492117"/>
                <a:chExt cx="37776" cy="32357"/>
              </a:xfrm>
              <a:grpFill/>
            </p:grpSpPr>
            <p:sp>
              <p:nvSpPr>
                <p:cNvPr id="2753" name="Google Shape;8061;p71">
                  <a:extLst>
                    <a:ext uri="{FF2B5EF4-FFF2-40B4-BE49-F238E27FC236}">
                      <a16:creationId xmlns:a16="http://schemas.microsoft.com/office/drawing/2014/main" id="{313BF0D9-5F89-5839-BBC0-29522BBB722F}"/>
                    </a:ext>
                  </a:extLst>
                </p:cNvPr>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8062;p71">
                  <a:extLst>
                    <a:ext uri="{FF2B5EF4-FFF2-40B4-BE49-F238E27FC236}">
                      <a16:creationId xmlns:a16="http://schemas.microsoft.com/office/drawing/2014/main" id="{AE6EC5B4-00D8-9DB7-8FAB-045D383DF981}"/>
                    </a:ext>
                  </a:extLst>
                </p:cNvPr>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9" name="Google Shape;8063;p71">
                <a:extLst>
                  <a:ext uri="{FF2B5EF4-FFF2-40B4-BE49-F238E27FC236}">
                    <a16:creationId xmlns:a16="http://schemas.microsoft.com/office/drawing/2014/main" id="{A8BC5132-DC97-6A5E-289C-0E4FFEF6AAC3}"/>
                  </a:ext>
                </a:extLst>
              </p:cNvPr>
              <p:cNvGrpSpPr/>
              <p:nvPr/>
            </p:nvGrpSpPr>
            <p:grpSpPr>
              <a:xfrm>
                <a:off x="5349431" y="3622346"/>
                <a:ext cx="37870" cy="32380"/>
                <a:chOff x="5349431" y="3622346"/>
                <a:chExt cx="37870" cy="32380"/>
              </a:xfrm>
              <a:grpFill/>
            </p:grpSpPr>
            <p:sp>
              <p:nvSpPr>
                <p:cNvPr id="2751" name="Google Shape;8064;p71">
                  <a:extLst>
                    <a:ext uri="{FF2B5EF4-FFF2-40B4-BE49-F238E27FC236}">
                      <a16:creationId xmlns:a16="http://schemas.microsoft.com/office/drawing/2014/main" id="{92B239DC-7516-6398-6160-0C44456CD196}"/>
                    </a:ext>
                  </a:extLst>
                </p:cNvPr>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8065;p71">
                  <a:extLst>
                    <a:ext uri="{FF2B5EF4-FFF2-40B4-BE49-F238E27FC236}">
                      <a16:creationId xmlns:a16="http://schemas.microsoft.com/office/drawing/2014/main" id="{7A0DC985-E2EB-CDF9-EE64-CB4C921B8A39}"/>
                    </a:ext>
                  </a:extLst>
                </p:cNvPr>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8066;p71">
                <a:extLst>
                  <a:ext uri="{FF2B5EF4-FFF2-40B4-BE49-F238E27FC236}">
                    <a16:creationId xmlns:a16="http://schemas.microsoft.com/office/drawing/2014/main" id="{BB8DB250-36DF-70B9-2CF3-793DFFC4D7EF}"/>
                  </a:ext>
                </a:extLst>
              </p:cNvPr>
              <p:cNvGrpSpPr/>
              <p:nvPr/>
            </p:nvGrpSpPr>
            <p:grpSpPr>
              <a:xfrm>
                <a:off x="5068855" y="3563980"/>
                <a:ext cx="53954" cy="46223"/>
                <a:chOff x="5068855" y="3563980"/>
                <a:chExt cx="53954" cy="46223"/>
              </a:xfrm>
              <a:grpFill/>
            </p:grpSpPr>
            <p:sp>
              <p:nvSpPr>
                <p:cNvPr id="2749" name="Google Shape;8067;p71">
                  <a:extLst>
                    <a:ext uri="{FF2B5EF4-FFF2-40B4-BE49-F238E27FC236}">
                      <a16:creationId xmlns:a16="http://schemas.microsoft.com/office/drawing/2014/main" id="{4C624C84-B3B7-6D3A-3312-BB8EF3B6EBBC}"/>
                    </a:ext>
                  </a:extLst>
                </p:cNvPr>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8068;p71">
                  <a:extLst>
                    <a:ext uri="{FF2B5EF4-FFF2-40B4-BE49-F238E27FC236}">
                      <a16:creationId xmlns:a16="http://schemas.microsoft.com/office/drawing/2014/main" id="{C1D1AC12-96A5-0E49-CE74-55FCEF450E2F}"/>
                    </a:ext>
                  </a:extLst>
                </p:cNvPr>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1" name="Google Shape;8069;p71">
                <a:extLst>
                  <a:ext uri="{FF2B5EF4-FFF2-40B4-BE49-F238E27FC236}">
                    <a16:creationId xmlns:a16="http://schemas.microsoft.com/office/drawing/2014/main" id="{0FE8BDC3-D774-EEC0-B6E8-F59FD733002C}"/>
                  </a:ext>
                </a:extLst>
              </p:cNvPr>
              <p:cNvGrpSpPr/>
              <p:nvPr/>
            </p:nvGrpSpPr>
            <p:grpSpPr>
              <a:xfrm>
                <a:off x="5037654" y="3392507"/>
                <a:ext cx="37870" cy="32451"/>
                <a:chOff x="5037654" y="3392507"/>
                <a:chExt cx="37870" cy="32451"/>
              </a:xfrm>
              <a:grpFill/>
            </p:grpSpPr>
            <p:sp>
              <p:nvSpPr>
                <p:cNvPr id="2747" name="Google Shape;8070;p71">
                  <a:extLst>
                    <a:ext uri="{FF2B5EF4-FFF2-40B4-BE49-F238E27FC236}">
                      <a16:creationId xmlns:a16="http://schemas.microsoft.com/office/drawing/2014/main" id="{5B3BC85B-5C0C-0DE2-6C90-76F0012BB2D3}"/>
                    </a:ext>
                  </a:extLst>
                </p:cNvPr>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8071;p71">
                  <a:extLst>
                    <a:ext uri="{FF2B5EF4-FFF2-40B4-BE49-F238E27FC236}">
                      <a16:creationId xmlns:a16="http://schemas.microsoft.com/office/drawing/2014/main" id="{87DC3744-34FE-4B39-1EF8-A2DB8B83209E}"/>
                    </a:ext>
                  </a:extLst>
                </p:cNvPr>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2" name="Google Shape;8072;p71">
                <a:extLst>
                  <a:ext uri="{FF2B5EF4-FFF2-40B4-BE49-F238E27FC236}">
                    <a16:creationId xmlns:a16="http://schemas.microsoft.com/office/drawing/2014/main" id="{1ED3C82F-10CC-4C43-4122-8D3F31848306}"/>
                  </a:ext>
                </a:extLst>
              </p:cNvPr>
              <p:cNvGrpSpPr/>
              <p:nvPr/>
            </p:nvGrpSpPr>
            <p:grpSpPr>
              <a:xfrm>
                <a:off x="5456560" y="3368629"/>
                <a:ext cx="37870" cy="32451"/>
                <a:chOff x="5456560" y="3368629"/>
                <a:chExt cx="37870" cy="32451"/>
              </a:xfrm>
              <a:grpFill/>
            </p:grpSpPr>
            <p:sp>
              <p:nvSpPr>
                <p:cNvPr id="2745" name="Google Shape;8073;p71">
                  <a:extLst>
                    <a:ext uri="{FF2B5EF4-FFF2-40B4-BE49-F238E27FC236}">
                      <a16:creationId xmlns:a16="http://schemas.microsoft.com/office/drawing/2014/main" id="{0750E6AA-3584-54E1-909E-454DC26BAD35}"/>
                    </a:ext>
                  </a:extLst>
                </p:cNvPr>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8074;p71">
                  <a:extLst>
                    <a:ext uri="{FF2B5EF4-FFF2-40B4-BE49-F238E27FC236}">
                      <a16:creationId xmlns:a16="http://schemas.microsoft.com/office/drawing/2014/main" id="{1CA8BE89-23B1-2D0A-037A-48511D76E427}"/>
                    </a:ext>
                  </a:extLst>
                </p:cNvPr>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3" name="Google Shape;8075;p71">
                <a:extLst>
                  <a:ext uri="{FF2B5EF4-FFF2-40B4-BE49-F238E27FC236}">
                    <a16:creationId xmlns:a16="http://schemas.microsoft.com/office/drawing/2014/main" id="{94384B60-A266-FE95-EDD8-D134AA1385CD}"/>
                  </a:ext>
                </a:extLst>
              </p:cNvPr>
              <p:cNvGrpSpPr/>
              <p:nvPr/>
            </p:nvGrpSpPr>
            <p:grpSpPr>
              <a:xfrm>
                <a:off x="4755749" y="3501516"/>
                <a:ext cx="46246" cy="39608"/>
                <a:chOff x="4755749" y="3501516"/>
                <a:chExt cx="46246" cy="39608"/>
              </a:xfrm>
              <a:grpFill/>
            </p:grpSpPr>
            <p:sp>
              <p:nvSpPr>
                <p:cNvPr id="2743" name="Google Shape;8076;p71">
                  <a:extLst>
                    <a:ext uri="{FF2B5EF4-FFF2-40B4-BE49-F238E27FC236}">
                      <a16:creationId xmlns:a16="http://schemas.microsoft.com/office/drawing/2014/main" id="{88542BF3-4163-B511-3D8B-97C84E27ED87}"/>
                    </a:ext>
                  </a:extLst>
                </p:cNvPr>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8077;p71">
                  <a:extLst>
                    <a:ext uri="{FF2B5EF4-FFF2-40B4-BE49-F238E27FC236}">
                      <a16:creationId xmlns:a16="http://schemas.microsoft.com/office/drawing/2014/main" id="{C674B29D-6844-4083-26AE-8482CC46ADFB}"/>
                    </a:ext>
                  </a:extLst>
                </p:cNvPr>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8078;p71">
                <a:extLst>
                  <a:ext uri="{FF2B5EF4-FFF2-40B4-BE49-F238E27FC236}">
                    <a16:creationId xmlns:a16="http://schemas.microsoft.com/office/drawing/2014/main" id="{D45D7970-6D50-FEEF-835A-DA14F1A0ABBD}"/>
                  </a:ext>
                </a:extLst>
              </p:cNvPr>
              <p:cNvGrpSpPr/>
              <p:nvPr/>
            </p:nvGrpSpPr>
            <p:grpSpPr>
              <a:xfrm>
                <a:off x="4681346" y="3485582"/>
                <a:ext cx="37783" cy="32427"/>
                <a:chOff x="4681346" y="3485582"/>
                <a:chExt cx="37783" cy="32427"/>
              </a:xfrm>
              <a:grpFill/>
            </p:grpSpPr>
            <p:sp>
              <p:nvSpPr>
                <p:cNvPr id="2741" name="Google Shape;8079;p71">
                  <a:extLst>
                    <a:ext uri="{FF2B5EF4-FFF2-40B4-BE49-F238E27FC236}">
                      <a16:creationId xmlns:a16="http://schemas.microsoft.com/office/drawing/2014/main" id="{08FCF288-3F6A-1543-09C9-7B065F964325}"/>
                    </a:ext>
                  </a:extLst>
                </p:cNvPr>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8080;p71">
                  <a:extLst>
                    <a:ext uri="{FF2B5EF4-FFF2-40B4-BE49-F238E27FC236}">
                      <a16:creationId xmlns:a16="http://schemas.microsoft.com/office/drawing/2014/main" id="{8267E4ED-71F8-08BE-0E8B-895A1A3EFA58}"/>
                    </a:ext>
                  </a:extLst>
                </p:cNvPr>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8081;p71">
                <a:extLst>
                  <a:ext uri="{FF2B5EF4-FFF2-40B4-BE49-F238E27FC236}">
                    <a16:creationId xmlns:a16="http://schemas.microsoft.com/office/drawing/2014/main" id="{58622CE4-CFA4-2B64-E4DA-1285D7A044BC}"/>
                  </a:ext>
                </a:extLst>
              </p:cNvPr>
              <p:cNvGrpSpPr/>
              <p:nvPr/>
            </p:nvGrpSpPr>
            <p:grpSpPr>
              <a:xfrm>
                <a:off x="4767067" y="3291088"/>
                <a:ext cx="37878" cy="32451"/>
                <a:chOff x="4767067" y="3291088"/>
                <a:chExt cx="37878" cy="32451"/>
              </a:xfrm>
              <a:grpFill/>
            </p:grpSpPr>
            <p:sp>
              <p:nvSpPr>
                <p:cNvPr id="2739" name="Google Shape;8082;p71">
                  <a:extLst>
                    <a:ext uri="{FF2B5EF4-FFF2-40B4-BE49-F238E27FC236}">
                      <a16:creationId xmlns:a16="http://schemas.microsoft.com/office/drawing/2014/main" id="{84D62784-B545-1546-67DD-8607C75A311D}"/>
                    </a:ext>
                  </a:extLst>
                </p:cNvPr>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8083;p71">
                  <a:extLst>
                    <a:ext uri="{FF2B5EF4-FFF2-40B4-BE49-F238E27FC236}">
                      <a16:creationId xmlns:a16="http://schemas.microsoft.com/office/drawing/2014/main" id="{9F868EF5-6B45-FC1D-08A0-FB43A34C2343}"/>
                    </a:ext>
                  </a:extLst>
                </p:cNvPr>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6" name="Google Shape;8084;p71">
                <a:extLst>
                  <a:ext uri="{FF2B5EF4-FFF2-40B4-BE49-F238E27FC236}">
                    <a16:creationId xmlns:a16="http://schemas.microsoft.com/office/drawing/2014/main" id="{DF5FEFB7-3162-B6C0-ECE0-F2FD7A9681F5}"/>
                  </a:ext>
                </a:extLst>
              </p:cNvPr>
              <p:cNvGrpSpPr/>
              <p:nvPr/>
            </p:nvGrpSpPr>
            <p:grpSpPr>
              <a:xfrm>
                <a:off x="4687819" y="3405539"/>
                <a:ext cx="37776" cy="32451"/>
                <a:chOff x="4687819" y="3405539"/>
                <a:chExt cx="37776" cy="32451"/>
              </a:xfrm>
              <a:grpFill/>
            </p:grpSpPr>
            <p:sp>
              <p:nvSpPr>
                <p:cNvPr id="2737" name="Google Shape;8085;p71">
                  <a:extLst>
                    <a:ext uri="{FF2B5EF4-FFF2-40B4-BE49-F238E27FC236}">
                      <a16:creationId xmlns:a16="http://schemas.microsoft.com/office/drawing/2014/main" id="{B370EE4C-45D6-52F5-3B8D-0342DDB4A906}"/>
                    </a:ext>
                  </a:extLst>
                </p:cNvPr>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8086;p71">
                  <a:extLst>
                    <a:ext uri="{FF2B5EF4-FFF2-40B4-BE49-F238E27FC236}">
                      <a16:creationId xmlns:a16="http://schemas.microsoft.com/office/drawing/2014/main" id="{C5D70352-E7E6-9D68-4CCC-8D1164B9C7DA}"/>
                    </a:ext>
                  </a:extLst>
                </p:cNvPr>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7" name="Google Shape;8087;p71">
                <a:extLst>
                  <a:ext uri="{FF2B5EF4-FFF2-40B4-BE49-F238E27FC236}">
                    <a16:creationId xmlns:a16="http://schemas.microsoft.com/office/drawing/2014/main" id="{EE7D93DC-E67B-CCD7-631E-B70E9292A49C}"/>
                  </a:ext>
                </a:extLst>
              </p:cNvPr>
              <p:cNvGrpSpPr/>
              <p:nvPr/>
            </p:nvGrpSpPr>
            <p:grpSpPr>
              <a:xfrm>
                <a:off x="4923101" y="3444809"/>
                <a:ext cx="52813" cy="45318"/>
                <a:chOff x="4923101" y="3444809"/>
                <a:chExt cx="52813" cy="45318"/>
              </a:xfrm>
              <a:grpFill/>
            </p:grpSpPr>
            <p:sp>
              <p:nvSpPr>
                <p:cNvPr id="2735" name="Google Shape;8088;p71">
                  <a:extLst>
                    <a:ext uri="{FF2B5EF4-FFF2-40B4-BE49-F238E27FC236}">
                      <a16:creationId xmlns:a16="http://schemas.microsoft.com/office/drawing/2014/main" id="{538DEC64-FCB3-D869-D82D-760E1FCD3635}"/>
                    </a:ext>
                  </a:extLst>
                </p:cNvPr>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8089;p71">
                  <a:extLst>
                    <a:ext uri="{FF2B5EF4-FFF2-40B4-BE49-F238E27FC236}">
                      <a16:creationId xmlns:a16="http://schemas.microsoft.com/office/drawing/2014/main" id="{FB80A571-9ED5-46B4-38D1-88C83E8A1860}"/>
                    </a:ext>
                  </a:extLst>
                </p:cNvPr>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8" name="Google Shape;8090;p71">
                <a:extLst>
                  <a:ext uri="{FF2B5EF4-FFF2-40B4-BE49-F238E27FC236}">
                    <a16:creationId xmlns:a16="http://schemas.microsoft.com/office/drawing/2014/main" id="{CAD0564D-06C0-4F29-1E98-A160C9CA0083}"/>
                  </a:ext>
                </a:extLst>
              </p:cNvPr>
              <p:cNvGrpSpPr/>
              <p:nvPr/>
            </p:nvGrpSpPr>
            <p:grpSpPr>
              <a:xfrm>
                <a:off x="4846040" y="3654750"/>
                <a:ext cx="31405" cy="26993"/>
                <a:chOff x="4846040" y="3654750"/>
                <a:chExt cx="31405" cy="26993"/>
              </a:xfrm>
              <a:grpFill/>
            </p:grpSpPr>
            <p:sp>
              <p:nvSpPr>
                <p:cNvPr id="2733" name="Google Shape;8091;p71">
                  <a:extLst>
                    <a:ext uri="{FF2B5EF4-FFF2-40B4-BE49-F238E27FC236}">
                      <a16:creationId xmlns:a16="http://schemas.microsoft.com/office/drawing/2014/main" id="{2B029B25-2EA0-39A3-5D13-8687E5393CC8}"/>
                    </a:ext>
                  </a:extLst>
                </p:cNvPr>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8092;p71">
                  <a:extLst>
                    <a:ext uri="{FF2B5EF4-FFF2-40B4-BE49-F238E27FC236}">
                      <a16:creationId xmlns:a16="http://schemas.microsoft.com/office/drawing/2014/main" id="{9C3F9A2C-9570-EA87-4F72-24C8EAA3FACD}"/>
                    </a:ext>
                  </a:extLst>
                </p:cNvPr>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9" name="Google Shape;8093;p71">
                <a:extLst>
                  <a:ext uri="{FF2B5EF4-FFF2-40B4-BE49-F238E27FC236}">
                    <a16:creationId xmlns:a16="http://schemas.microsoft.com/office/drawing/2014/main" id="{AB41A3E8-DDF0-B5AC-DFB9-04493FE24C02}"/>
                  </a:ext>
                </a:extLst>
              </p:cNvPr>
              <p:cNvGrpSpPr/>
              <p:nvPr/>
            </p:nvGrpSpPr>
            <p:grpSpPr>
              <a:xfrm>
                <a:off x="4925673" y="3691700"/>
                <a:ext cx="40253" cy="34472"/>
                <a:chOff x="4925673" y="3691700"/>
                <a:chExt cx="40253" cy="34472"/>
              </a:xfrm>
              <a:grpFill/>
            </p:grpSpPr>
            <p:sp>
              <p:nvSpPr>
                <p:cNvPr id="2731" name="Google Shape;8094;p71">
                  <a:extLst>
                    <a:ext uri="{FF2B5EF4-FFF2-40B4-BE49-F238E27FC236}">
                      <a16:creationId xmlns:a16="http://schemas.microsoft.com/office/drawing/2014/main" id="{C7A6B13D-B1CA-9AF6-C2B1-4A4CC73F45F7}"/>
                    </a:ext>
                  </a:extLst>
                </p:cNvPr>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8095;p71">
                  <a:extLst>
                    <a:ext uri="{FF2B5EF4-FFF2-40B4-BE49-F238E27FC236}">
                      <a16:creationId xmlns:a16="http://schemas.microsoft.com/office/drawing/2014/main" id="{4897AD35-ADA8-DF4D-73D8-61B682046B0F}"/>
                    </a:ext>
                  </a:extLst>
                </p:cNvPr>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8096;p71">
                <a:extLst>
                  <a:ext uri="{FF2B5EF4-FFF2-40B4-BE49-F238E27FC236}">
                    <a16:creationId xmlns:a16="http://schemas.microsoft.com/office/drawing/2014/main" id="{D215264F-47F0-300D-0E42-98516FABBB02}"/>
                  </a:ext>
                </a:extLst>
              </p:cNvPr>
              <p:cNvGrpSpPr/>
              <p:nvPr/>
            </p:nvGrpSpPr>
            <p:grpSpPr>
              <a:xfrm>
                <a:off x="4894653" y="3740848"/>
                <a:ext cx="31405" cy="26906"/>
                <a:chOff x="4894653" y="3740848"/>
                <a:chExt cx="31405" cy="26906"/>
              </a:xfrm>
              <a:grpFill/>
            </p:grpSpPr>
            <p:sp>
              <p:nvSpPr>
                <p:cNvPr id="2729" name="Google Shape;8097;p71">
                  <a:extLst>
                    <a:ext uri="{FF2B5EF4-FFF2-40B4-BE49-F238E27FC236}">
                      <a16:creationId xmlns:a16="http://schemas.microsoft.com/office/drawing/2014/main" id="{B2156060-DAD8-2507-F44A-245A75EC34C0}"/>
                    </a:ext>
                  </a:extLst>
                </p:cNvPr>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8098;p71">
                  <a:extLst>
                    <a:ext uri="{FF2B5EF4-FFF2-40B4-BE49-F238E27FC236}">
                      <a16:creationId xmlns:a16="http://schemas.microsoft.com/office/drawing/2014/main" id="{6D6E57EB-B03C-9F96-7A81-0DA5758C03D9}"/>
                    </a:ext>
                  </a:extLst>
                </p:cNvPr>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1" name="Google Shape;8099;p71">
                <a:extLst>
                  <a:ext uri="{FF2B5EF4-FFF2-40B4-BE49-F238E27FC236}">
                    <a16:creationId xmlns:a16="http://schemas.microsoft.com/office/drawing/2014/main" id="{7852ED6D-FBA8-480C-95F5-B8EE3E61BA5E}"/>
                  </a:ext>
                </a:extLst>
              </p:cNvPr>
              <p:cNvGrpSpPr/>
              <p:nvPr/>
            </p:nvGrpSpPr>
            <p:grpSpPr>
              <a:xfrm>
                <a:off x="4962300" y="3696348"/>
                <a:ext cx="38255" cy="32773"/>
                <a:chOff x="4962300" y="3696348"/>
                <a:chExt cx="38255" cy="32773"/>
              </a:xfrm>
              <a:grpFill/>
            </p:grpSpPr>
            <p:sp>
              <p:nvSpPr>
                <p:cNvPr id="2727" name="Google Shape;8100;p71">
                  <a:extLst>
                    <a:ext uri="{FF2B5EF4-FFF2-40B4-BE49-F238E27FC236}">
                      <a16:creationId xmlns:a16="http://schemas.microsoft.com/office/drawing/2014/main" id="{907C6204-1D61-3FEF-713B-161B9ECA6FE3}"/>
                    </a:ext>
                  </a:extLst>
                </p:cNvPr>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8101;p71">
                  <a:extLst>
                    <a:ext uri="{FF2B5EF4-FFF2-40B4-BE49-F238E27FC236}">
                      <a16:creationId xmlns:a16="http://schemas.microsoft.com/office/drawing/2014/main" id="{5716FEE5-A5AB-B8F0-65E0-200708E8B7E9}"/>
                    </a:ext>
                  </a:extLst>
                </p:cNvPr>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2" name="Google Shape;8102;p71">
                <a:extLst>
                  <a:ext uri="{FF2B5EF4-FFF2-40B4-BE49-F238E27FC236}">
                    <a16:creationId xmlns:a16="http://schemas.microsoft.com/office/drawing/2014/main" id="{246C9B05-3FE9-D449-D1DE-4E0A718DEEA8}"/>
                  </a:ext>
                </a:extLst>
              </p:cNvPr>
              <p:cNvGrpSpPr/>
              <p:nvPr/>
            </p:nvGrpSpPr>
            <p:grpSpPr>
              <a:xfrm>
                <a:off x="4980185" y="3743349"/>
                <a:ext cx="31499" cy="26969"/>
                <a:chOff x="4980185" y="3743349"/>
                <a:chExt cx="31499" cy="26969"/>
              </a:xfrm>
              <a:grpFill/>
            </p:grpSpPr>
            <p:sp>
              <p:nvSpPr>
                <p:cNvPr id="2725" name="Google Shape;8103;p71">
                  <a:extLst>
                    <a:ext uri="{FF2B5EF4-FFF2-40B4-BE49-F238E27FC236}">
                      <a16:creationId xmlns:a16="http://schemas.microsoft.com/office/drawing/2014/main" id="{CDD964CC-B218-8572-7A34-F04463446CC7}"/>
                    </a:ext>
                  </a:extLst>
                </p:cNvPr>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8104;p71">
                  <a:extLst>
                    <a:ext uri="{FF2B5EF4-FFF2-40B4-BE49-F238E27FC236}">
                      <a16:creationId xmlns:a16="http://schemas.microsoft.com/office/drawing/2014/main" id="{0E89A191-57FC-1A7B-9683-388C9078F578}"/>
                    </a:ext>
                  </a:extLst>
                </p:cNvPr>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8105;p71">
                <a:extLst>
                  <a:ext uri="{FF2B5EF4-FFF2-40B4-BE49-F238E27FC236}">
                    <a16:creationId xmlns:a16="http://schemas.microsoft.com/office/drawing/2014/main" id="{B09E3198-893B-7FA7-8059-29EE04597FC4}"/>
                  </a:ext>
                </a:extLst>
              </p:cNvPr>
              <p:cNvGrpSpPr/>
              <p:nvPr/>
            </p:nvGrpSpPr>
            <p:grpSpPr>
              <a:xfrm>
                <a:off x="5013768" y="3734312"/>
                <a:ext cx="31499" cy="26969"/>
                <a:chOff x="5013768" y="3734312"/>
                <a:chExt cx="31499" cy="26969"/>
              </a:xfrm>
              <a:grpFill/>
            </p:grpSpPr>
            <p:sp>
              <p:nvSpPr>
                <p:cNvPr id="2723" name="Google Shape;8106;p71">
                  <a:extLst>
                    <a:ext uri="{FF2B5EF4-FFF2-40B4-BE49-F238E27FC236}">
                      <a16:creationId xmlns:a16="http://schemas.microsoft.com/office/drawing/2014/main" id="{3B80EAA7-2CF3-3955-FA52-BD1202267801}"/>
                    </a:ext>
                  </a:extLst>
                </p:cNvPr>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8107;p71">
                  <a:extLst>
                    <a:ext uri="{FF2B5EF4-FFF2-40B4-BE49-F238E27FC236}">
                      <a16:creationId xmlns:a16="http://schemas.microsoft.com/office/drawing/2014/main" id="{122C5F72-092D-F0B7-F113-9DAE587C1005}"/>
                    </a:ext>
                  </a:extLst>
                </p:cNvPr>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4" name="Google Shape;8108;p71">
                <a:extLst>
                  <a:ext uri="{FF2B5EF4-FFF2-40B4-BE49-F238E27FC236}">
                    <a16:creationId xmlns:a16="http://schemas.microsoft.com/office/drawing/2014/main" id="{3C89E46E-14AE-129F-4BC9-40908CC9B20E}"/>
                  </a:ext>
                </a:extLst>
              </p:cNvPr>
              <p:cNvGrpSpPr/>
              <p:nvPr/>
            </p:nvGrpSpPr>
            <p:grpSpPr>
              <a:xfrm>
                <a:off x="5036703" y="3764545"/>
                <a:ext cx="31499" cy="26898"/>
                <a:chOff x="5036703" y="3764545"/>
                <a:chExt cx="31499" cy="26898"/>
              </a:xfrm>
              <a:grpFill/>
            </p:grpSpPr>
            <p:sp>
              <p:nvSpPr>
                <p:cNvPr id="2721" name="Google Shape;8109;p71">
                  <a:extLst>
                    <a:ext uri="{FF2B5EF4-FFF2-40B4-BE49-F238E27FC236}">
                      <a16:creationId xmlns:a16="http://schemas.microsoft.com/office/drawing/2014/main" id="{B76C2940-7424-D7A0-D4F8-1CBB921C6AAD}"/>
                    </a:ext>
                  </a:extLst>
                </p:cNvPr>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8110;p71">
                  <a:extLst>
                    <a:ext uri="{FF2B5EF4-FFF2-40B4-BE49-F238E27FC236}">
                      <a16:creationId xmlns:a16="http://schemas.microsoft.com/office/drawing/2014/main" id="{705DBD64-A96A-84ED-6B41-391A691DF865}"/>
                    </a:ext>
                  </a:extLst>
                </p:cNvPr>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5" name="Google Shape;8111;p71">
                <a:extLst>
                  <a:ext uri="{FF2B5EF4-FFF2-40B4-BE49-F238E27FC236}">
                    <a16:creationId xmlns:a16="http://schemas.microsoft.com/office/drawing/2014/main" id="{D3139925-0791-FFD8-DFFE-AF52A7CC9749}"/>
                  </a:ext>
                </a:extLst>
              </p:cNvPr>
              <p:cNvGrpSpPr/>
              <p:nvPr/>
            </p:nvGrpSpPr>
            <p:grpSpPr>
              <a:xfrm>
                <a:off x="4953546" y="3768352"/>
                <a:ext cx="31405" cy="26898"/>
                <a:chOff x="4953546" y="3768352"/>
                <a:chExt cx="31405" cy="26898"/>
              </a:xfrm>
              <a:grpFill/>
            </p:grpSpPr>
            <p:sp>
              <p:nvSpPr>
                <p:cNvPr id="2719" name="Google Shape;8112;p71">
                  <a:extLst>
                    <a:ext uri="{FF2B5EF4-FFF2-40B4-BE49-F238E27FC236}">
                      <a16:creationId xmlns:a16="http://schemas.microsoft.com/office/drawing/2014/main" id="{98880DB2-7FCD-067B-1700-723348432559}"/>
                    </a:ext>
                  </a:extLst>
                </p:cNvPr>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8113;p71">
                  <a:extLst>
                    <a:ext uri="{FF2B5EF4-FFF2-40B4-BE49-F238E27FC236}">
                      <a16:creationId xmlns:a16="http://schemas.microsoft.com/office/drawing/2014/main" id="{CB69DEAF-E9D8-3B31-E50C-7F26A6668931}"/>
                    </a:ext>
                  </a:extLst>
                </p:cNvPr>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6" name="Google Shape;8114;p71">
                <a:extLst>
                  <a:ext uri="{FF2B5EF4-FFF2-40B4-BE49-F238E27FC236}">
                    <a16:creationId xmlns:a16="http://schemas.microsoft.com/office/drawing/2014/main" id="{ACCF427F-DB5E-9D5B-750C-C9EC993371A5}"/>
                  </a:ext>
                </a:extLst>
              </p:cNvPr>
              <p:cNvGrpSpPr/>
              <p:nvPr/>
            </p:nvGrpSpPr>
            <p:grpSpPr>
              <a:xfrm>
                <a:off x="4964770" y="3814016"/>
                <a:ext cx="31499" cy="26993"/>
                <a:chOff x="4964770" y="3814016"/>
                <a:chExt cx="31499" cy="26993"/>
              </a:xfrm>
              <a:grpFill/>
            </p:grpSpPr>
            <p:sp>
              <p:nvSpPr>
                <p:cNvPr id="2717" name="Google Shape;8115;p71">
                  <a:extLst>
                    <a:ext uri="{FF2B5EF4-FFF2-40B4-BE49-F238E27FC236}">
                      <a16:creationId xmlns:a16="http://schemas.microsoft.com/office/drawing/2014/main" id="{206311DB-29C6-281F-1B12-E7FB500842D9}"/>
                    </a:ext>
                  </a:extLst>
                </p:cNvPr>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8116;p71">
                  <a:extLst>
                    <a:ext uri="{FF2B5EF4-FFF2-40B4-BE49-F238E27FC236}">
                      <a16:creationId xmlns:a16="http://schemas.microsoft.com/office/drawing/2014/main" id="{6EA8B5CA-FBBA-A4F0-C655-83800DF192AC}"/>
                    </a:ext>
                  </a:extLst>
                </p:cNvPr>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8117;p71">
                <a:extLst>
                  <a:ext uri="{FF2B5EF4-FFF2-40B4-BE49-F238E27FC236}">
                    <a16:creationId xmlns:a16="http://schemas.microsoft.com/office/drawing/2014/main" id="{1C7638E6-B1D2-0BBE-A1B7-142247DD94D7}"/>
                  </a:ext>
                </a:extLst>
              </p:cNvPr>
              <p:cNvGrpSpPr/>
              <p:nvPr/>
            </p:nvGrpSpPr>
            <p:grpSpPr>
              <a:xfrm>
                <a:off x="4923290" y="3800504"/>
                <a:ext cx="31468" cy="26898"/>
                <a:chOff x="4923290" y="3800504"/>
                <a:chExt cx="31468" cy="26898"/>
              </a:xfrm>
              <a:grpFill/>
            </p:grpSpPr>
            <p:sp>
              <p:nvSpPr>
                <p:cNvPr id="2715" name="Google Shape;8118;p71">
                  <a:extLst>
                    <a:ext uri="{FF2B5EF4-FFF2-40B4-BE49-F238E27FC236}">
                      <a16:creationId xmlns:a16="http://schemas.microsoft.com/office/drawing/2014/main" id="{49228607-CFC7-CC78-D120-602438B6CD04}"/>
                    </a:ext>
                  </a:extLst>
                </p:cNvPr>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8119;p71">
                  <a:extLst>
                    <a:ext uri="{FF2B5EF4-FFF2-40B4-BE49-F238E27FC236}">
                      <a16:creationId xmlns:a16="http://schemas.microsoft.com/office/drawing/2014/main" id="{55BB7B6A-B6E7-EBEF-47E4-BD0B4524BE0F}"/>
                    </a:ext>
                  </a:extLst>
                </p:cNvPr>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8120;p71">
                <a:extLst>
                  <a:ext uri="{FF2B5EF4-FFF2-40B4-BE49-F238E27FC236}">
                    <a16:creationId xmlns:a16="http://schemas.microsoft.com/office/drawing/2014/main" id="{57C8BCF1-8A43-2671-E9E2-C35A9E1C07BB}"/>
                  </a:ext>
                </a:extLst>
              </p:cNvPr>
              <p:cNvGrpSpPr/>
              <p:nvPr/>
            </p:nvGrpSpPr>
            <p:grpSpPr>
              <a:xfrm>
                <a:off x="5108534" y="3650943"/>
                <a:ext cx="31405" cy="26993"/>
                <a:chOff x="5108534" y="3650943"/>
                <a:chExt cx="31405" cy="26993"/>
              </a:xfrm>
              <a:grpFill/>
            </p:grpSpPr>
            <p:sp>
              <p:nvSpPr>
                <p:cNvPr id="2713" name="Google Shape;8121;p71">
                  <a:extLst>
                    <a:ext uri="{FF2B5EF4-FFF2-40B4-BE49-F238E27FC236}">
                      <a16:creationId xmlns:a16="http://schemas.microsoft.com/office/drawing/2014/main" id="{FD6B46BA-3D95-F932-82D5-44DC638DE97C}"/>
                    </a:ext>
                  </a:extLst>
                </p:cNvPr>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8122;p71">
                  <a:extLst>
                    <a:ext uri="{FF2B5EF4-FFF2-40B4-BE49-F238E27FC236}">
                      <a16:creationId xmlns:a16="http://schemas.microsoft.com/office/drawing/2014/main" id="{690E2755-CDAC-CEE6-DDA2-4A06302AC761}"/>
                    </a:ext>
                  </a:extLst>
                </p:cNvPr>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9" name="Google Shape;8123;p71">
                <a:extLst>
                  <a:ext uri="{FF2B5EF4-FFF2-40B4-BE49-F238E27FC236}">
                    <a16:creationId xmlns:a16="http://schemas.microsoft.com/office/drawing/2014/main" id="{681675F2-1E04-E9CC-AE86-F28C164393BB}"/>
                  </a:ext>
                </a:extLst>
              </p:cNvPr>
              <p:cNvGrpSpPr/>
              <p:nvPr/>
            </p:nvGrpSpPr>
            <p:grpSpPr>
              <a:xfrm>
                <a:off x="5119380" y="3760739"/>
                <a:ext cx="31499" cy="26993"/>
                <a:chOff x="5119380" y="3760739"/>
                <a:chExt cx="31499" cy="26993"/>
              </a:xfrm>
              <a:grpFill/>
            </p:grpSpPr>
            <p:sp>
              <p:nvSpPr>
                <p:cNvPr id="2711" name="Google Shape;8124;p71">
                  <a:extLst>
                    <a:ext uri="{FF2B5EF4-FFF2-40B4-BE49-F238E27FC236}">
                      <a16:creationId xmlns:a16="http://schemas.microsoft.com/office/drawing/2014/main" id="{3DA9207B-E9F1-CEFB-894F-25F5E93A1538}"/>
                    </a:ext>
                  </a:extLst>
                </p:cNvPr>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8125;p71">
                  <a:extLst>
                    <a:ext uri="{FF2B5EF4-FFF2-40B4-BE49-F238E27FC236}">
                      <a16:creationId xmlns:a16="http://schemas.microsoft.com/office/drawing/2014/main" id="{BCC04A0C-9591-1A5A-E650-8A083DC9FEB3}"/>
                    </a:ext>
                  </a:extLst>
                </p:cNvPr>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0" name="Google Shape;8126;p71">
                <a:extLst>
                  <a:ext uri="{FF2B5EF4-FFF2-40B4-BE49-F238E27FC236}">
                    <a16:creationId xmlns:a16="http://schemas.microsoft.com/office/drawing/2014/main" id="{1BAC110D-9C94-D59E-E52C-C2E2331A6103}"/>
                  </a:ext>
                </a:extLst>
              </p:cNvPr>
              <p:cNvGrpSpPr/>
              <p:nvPr/>
            </p:nvGrpSpPr>
            <p:grpSpPr>
              <a:xfrm>
                <a:off x="5119380" y="3788235"/>
                <a:ext cx="31499" cy="26993"/>
                <a:chOff x="5119380" y="3788235"/>
                <a:chExt cx="31499" cy="26993"/>
              </a:xfrm>
              <a:grpFill/>
            </p:grpSpPr>
            <p:sp>
              <p:nvSpPr>
                <p:cNvPr id="2709" name="Google Shape;8127;p71">
                  <a:extLst>
                    <a:ext uri="{FF2B5EF4-FFF2-40B4-BE49-F238E27FC236}">
                      <a16:creationId xmlns:a16="http://schemas.microsoft.com/office/drawing/2014/main" id="{EF66D60E-57CD-9329-C689-1530B6F0DF78}"/>
                    </a:ext>
                  </a:extLst>
                </p:cNvPr>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8128;p71">
                  <a:extLst>
                    <a:ext uri="{FF2B5EF4-FFF2-40B4-BE49-F238E27FC236}">
                      <a16:creationId xmlns:a16="http://schemas.microsoft.com/office/drawing/2014/main" id="{C3415720-8931-B561-A12B-51A6839EC25D}"/>
                    </a:ext>
                  </a:extLst>
                </p:cNvPr>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1" name="Google Shape;8129;p71">
                <a:extLst>
                  <a:ext uri="{FF2B5EF4-FFF2-40B4-BE49-F238E27FC236}">
                    <a16:creationId xmlns:a16="http://schemas.microsoft.com/office/drawing/2014/main" id="{16AFE540-16EA-FB60-4782-BF279C68FD53}"/>
                  </a:ext>
                </a:extLst>
              </p:cNvPr>
              <p:cNvGrpSpPr/>
              <p:nvPr/>
            </p:nvGrpSpPr>
            <p:grpSpPr>
              <a:xfrm>
                <a:off x="5158005" y="3875284"/>
                <a:ext cx="31405" cy="27001"/>
                <a:chOff x="5158005" y="3875284"/>
                <a:chExt cx="31405" cy="27001"/>
              </a:xfrm>
              <a:grpFill/>
            </p:grpSpPr>
            <p:sp>
              <p:nvSpPr>
                <p:cNvPr id="2707" name="Google Shape;8130;p71">
                  <a:extLst>
                    <a:ext uri="{FF2B5EF4-FFF2-40B4-BE49-F238E27FC236}">
                      <a16:creationId xmlns:a16="http://schemas.microsoft.com/office/drawing/2014/main" id="{435013DE-E633-72E0-99BD-4FDE8FCEEC44}"/>
                    </a:ext>
                  </a:extLst>
                </p:cNvPr>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8131;p71">
                  <a:extLst>
                    <a:ext uri="{FF2B5EF4-FFF2-40B4-BE49-F238E27FC236}">
                      <a16:creationId xmlns:a16="http://schemas.microsoft.com/office/drawing/2014/main" id="{84F6ADB5-5E28-A3EE-EC3E-29B2B005ECD9}"/>
                    </a:ext>
                  </a:extLst>
                </p:cNvPr>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8132;p71">
                <a:extLst>
                  <a:ext uri="{FF2B5EF4-FFF2-40B4-BE49-F238E27FC236}">
                    <a16:creationId xmlns:a16="http://schemas.microsoft.com/office/drawing/2014/main" id="{FF21724F-16A6-4F1A-9959-6FB965390A43}"/>
                  </a:ext>
                </a:extLst>
              </p:cNvPr>
              <p:cNvGrpSpPr/>
              <p:nvPr/>
            </p:nvGrpSpPr>
            <p:grpSpPr>
              <a:xfrm>
                <a:off x="5233163" y="3764545"/>
                <a:ext cx="31499" cy="26898"/>
                <a:chOff x="5233163" y="3764545"/>
                <a:chExt cx="31499" cy="26898"/>
              </a:xfrm>
              <a:grpFill/>
            </p:grpSpPr>
            <p:sp>
              <p:nvSpPr>
                <p:cNvPr id="2705" name="Google Shape;8133;p71">
                  <a:extLst>
                    <a:ext uri="{FF2B5EF4-FFF2-40B4-BE49-F238E27FC236}">
                      <a16:creationId xmlns:a16="http://schemas.microsoft.com/office/drawing/2014/main" id="{3E4BD036-519A-065B-AE24-B76A20DE2115}"/>
                    </a:ext>
                  </a:extLst>
                </p:cNvPr>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8134;p71">
                  <a:extLst>
                    <a:ext uri="{FF2B5EF4-FFF2-40B4-BE49-F238E27FC236}">
                      <a16:creationId xmlns:a16="http://schemas.microsoft.com/office/drawing/2014/main" id="{78C0CC3F-11EE-6292-1D58-0D62B3D68205}"/>
                    </a:ext>
                  </a:extLst>
                </p:cNvPr>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8135;p71">
                <a:extLst>
                  <a:ext uri="{FF2B5EF4-FFF2-40B4-BE49-F238E27FC236}">
                    <a16:creationId xmlns:a16="http://schemas.microsoft.com/office/drawing/2014/main" id="{520D9A36-5477-C723-0A50-534F2E650C6F}"/>
                  </a:ext>
                </a:extLst>
              </p:cNvPr>
              <p:cNvGrpSpPr/>
              <p:nvPr/>
            </p:nvGrpSpPr>
            <p:grpSpPr>
              <a:xfrm>
                <a:off x="5276168" y="3805545"/>
                <a:ext cx="31499" cy="26906"/>
                <a:chOff x="5276168" y="3805545"/>
                <a:chExt cx="31499" cy="26906"/>
              </a:xfrm>
              <a:grpFill/>
            </p:grpSpPr>
            <p:sp>
              <p:nvSpPr>
                <p:cNvPr id="2703" name="Google Shape;8136;p71">
                  <a:extLst>
                    <a:ext uri="{FF2B5EF4-FFF2-40B4-BE49-F238E27FC236}">
                      <a16:creationId xmlns:a16="http://schemas.microsoft.com/office/drawing/2014/main" id="{3D44F083-0F9B-9A8C-10BD-2D49514503F8}"/>
                    </a:ext>
                  </a:extLst>
                </p:cNvPr>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8137;p71">
                  <a:extLst>
                    <a:ext uri="{FF2B5EF4-FFF2-40B4-BE49-F238E27FC236}">
                      <a16:creationId xmlns:a16="http://schemas.microsoft.com/office/drawing/2014/main" id="{E0E1A243-C823-9929-CDFC-45D349045BC9}"/>
                    </a:ext>
                  </a:extLst>
                </p:cNvPr>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4" name="Google Shape;8138;p71">
                <a:extLst>
                  <a:ext uri="{FF2B5EF4-FFF2-40B4-BE49-F238E27FC236}">
                    <a16:creationId xmlns:a16="http://schemas.microsoft.com/office/drawing/2014/main" id="{1AE7BE7A-4C03-4FA6-F1EB-CF3F436E2619}"/>
                  </a:ext>
                </a:extLst>
              </p:cNvPr>
              <p:cNvGrpSpPr/>
              <p:nvPr/>
            </p:nvGrpSpPr>
            <p:grpSpPr>
              <a:xfrm>
                <a:off x="5294053" y="3851933"/>
                <a:ext cx="31405" cy="26945"/>
                <a:chOff x="5294053" y="3851933"/>
                <a:chExt cx="31405" cy="26945"/>
              </a:xfrm>
              <a:grpFill/>
            </p:grpSpPr>
            <p:sp>
              <p:nvSpPr>
                <p:cNvPr id="2701" name="Google Shape;8139;p71">
                  <a:extLst>
                    <a:ext uri="{FF2B5EF4-FFF2-40B4-BE49-F238E27FC236}">
                      <a16:creationId xmlns:a16="http://schemas.microsoft.com/office/drawing/2014/main" id="{0A6260A1-5BED-D8B7-880C-137BDD430A83}"/>
                    </a:ext>
                  </a:extLst>
                </p:cNvPr>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8140;p71">
                  <a:extLst>
                    <a:ext uri="{FF2B5EF4-FFF2-40B4-BE49-F238E27FC236}">
                      <a16:creationId xmlns:a16="http://schemas.microsoft.com/office/drawing/2014/main" id="{3A81AC3D-86D4-7940-1E4B-CE89C3D33CFE}"/>
                    </a:ext>
                  </a:extLst>
                </p:cNvPr>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5" name="Google Shape;8141;p71">
                <a:extLst>
                  <a:ext uri="{FF2B5EF4-FFF2-40B4-BE49-F238E27FC236}">
                    <a16:creationId xmlns:a16="http://schemas.microsoft.com/office/drawing/2014/main" id="{3E4E28A3-0318-17DB-8174-4E012360467D}"/>
                  </a:ext>
                </a:extLst>
              </p:cNvPr>
              <p:cNvGrpSpPr/>
              <p:nvPr/>
            </p:nvGrpSpPr>
            <p:grpSpPr>
              <a:xfrm>
                <a:off x="5341723" y="3851902"/>
                <a:ext cx="31405" cy="26977"/>
                <a:chOff x="5341723" y="3851902"/>
                <a:chExt cx="31405" cy="26977"/>
              </a:xfrm>
              <a:grpFill/>
            </p:grpSpPr>
            <p:sp>
              <p:nvSpPr>
                <p:cNvPr id="2699" name="Google Shape;8142;p71">
                  <a:extLst>
                    <a:ext uri="{FF2B5EF4-FFF2-40B4-BE49-F238E27FC236}">
                      <a16:creationId xmlns:a16="http://schemas.microsoft.com/office/drawing/2014/main" id="{0B96C2D4-4D3A-CB88-4B72-58CA853B7646}"/>
                    </a:ext>
                  </a:extLst>
                </p:cNvPr>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8143;p71">
                  <a:extLst>
                    <a:ext uri="{FF2B5EF4-FFF2-40B4-BE49-F238E27FC236}">
                      <a16:creationId xmlns:a16="http://schemas.microsoft.com/office/drawing/2014/main" id="{BF6DE857-FB6F-EF1D-9BE9-189AB437B762}"/>
                    </a:ext>
                  </a:extLst>
                </p:cNvPr>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8144;p71">
                <a:extLst>
                  <a:ext uri="{FF2B5EF4-FFF2-40B4-BE49-F238E27FC236}">
                    <a16:creationId xmlns:a16="http://schemas.microsoft.com/office/drawing/2014/main" id="{D6837052-A34A-EA50-7577-79CCE88A3FB2}"/>
                  </a:ext>
                </a:extLst>
              </p:cNvPr>
              <p:cNvGrpSpPr/>
              <p:nvPr/>
            </p:nvGrpSpPr>
            <p:grpSpPr>
              <a:xfrm>
                <a:off x="5054871" y="3507855"/>
                <a:ext cx="31405" cy="26993"/>
                <a:chOff x="5054871" y="3507855"/>
                <a:chExt cx="31405" cy="26993"/>
              </a:xfrm>
              <a:grpFill/>
            </p:grpSpPr>
            <p:sp>
              <p:nvSpPr>
                <p:cNvPr id="2697" name="Google Shape;8145;p71">
                  <a:extLst>
                    <a:ext uri="{FF2B5EF4-FFF2-40B4-BE49-F238E27FC236}">
                      <a16:creationId xmlns:a16="http://schemas.microsoft.com/office/drawing/2014/main" id="{4E6E453D-123A-987C-34BE-3A55BC409AD3}"/>
                    </a:ext>
                  </a:extLst>
                </p:cNvPr>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8146;p71">
                  <a:extLst>
                    <a:ext uri="{FF2B5EF4-FFF2-40B4-BE49-F238E27FC236}">
                      <a16:creationId xmlns:a16="http://schemas.microsoft.com/office/drawing/2014/main" id="{134F6E3C-341C-4BAF-2FEA-912F9A90224F}"/>
                    </a:ext>
                  </a:extLst>
                </p:cNvPr>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7" name="Google Shape;8147;p71">
                <a:extLst>
                  <a:ext uri="{FF2B5EF4-FFF2-40B4-BE49-F238E27FC236}">
                    <a16:creationId xmlns:a16="http://schemas.microsoft.com/office/drawing/2014/main" id="{463E6EE9-D01C-4892-4F2B-3AC33886145C}"/>
                  </a:ext>
                </a:extLst>
              </p:cNvPr>
              <p:cNvGrpSpPr/>
              <p:nvPr/>
            </p:nvGrpSpPr>
            <p:grpSpPr>
              <a:xfrm>
                <a:off x="4876579" y="3675325"/>
                <a:ext cx="31405" cy="26969"/>
                <a:chOff x="4876579" y="3675325"/>
                <a:chExt cx="31405" cy="26969"/>
              </a:xfrm>
              <a:grpFill/>
            </p:grpSpPr>
            <p:sp>
              <p:nvSpPr>
                <p:cNvPr id="2695" name="Google Shape;8148;p71">
                  <a:extLst>
                    <a:ext uri="{FF2B5EF4-FFF2-40B4-BE49-F238E27FC236}">
                      <a16:creationId xmlns:a16="http://schemas.microsoft.com/office/drawing/2014/main" id="{5692C9A9-83E2-6D68-973E-E91EEFEA1EB9}"/>
                    </a:ext>
                  </a:extLst>
                </p:cNvPr>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8149;p71">
                  <a:extLst>
                    <a:ext uri="{FF2B5EF4-FFF2-40B4-BE49-F238E27FC236}">
                      <a16:creationId xmlns:a16="http://schemas.microsoft.com/office/drawing/2014/main" id="{777B4175-838A-6824-B7DA-618122D034A1}"/>
                    </a:ext>
                  </a:extLst>
                </p:cNvPr>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8" name="Google Shape;8150;p71">
                <a:extLst>
                  <a:ext uri="{FF2B5EF4-FFF2-40B4-BE49-F238E27FC236}">
                    <a16:creationId xmlns:a16="http://schemas.microsoft.com/office/drawing/2014/main" id="{5F41147B-226F-E827-693B-05127E9DC789}"/>
                  </a:ext>
                </a:extLst>
              </p:cNvPr>
              <p:cNvGrpSpPr/>
              <p:nvPr/>
            </p:nvGrpSpPr>
            <p:grpSpPr>
              <a:xfrm>
                <a:off x="4842233" y="3688333"/>
                <a:ext cx="31405" cy="26993"/>
                <a:chOff x="4842233" y="3688333"/>
                <a:chExt cx="31405" cy="26993"/>
              </a:xfrm>
              <a:grpFill/>
            </p:grpSpPr>
            <p:sp>
              <p:nvSpPr>
                <p:cNvPr id="2693" name="Google Shape;8151;p71">
                  <a:extLst>
                    <a:ext uri="{FF2B5EF4-FFF2-40B4-BE49-F238E27FC236}">
                      <a16:creationId xmlns:a16="http://schemas.microsoft.com/office/drawing/2014/main" id="{B44F1624-18CF-3131-E879-AD3BD4DA75D8}"/>
                    </a:ext>
                  </a:extLst>
                </p:cNvPr>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8152;p71">
                  <a:extLst>
                    <a:ext uri="{FF2B5EF4-FFF2-40B4-BE49-F238E27FC236}">
                      <a16:creationId xmlns:a16="http://schemas.microsoft.com/office/drawing/2014/main" id="{85F63F21-A271-2B5D-F1D1-5F5F33CD3BA7}"/>
                    </a:ext>
                  </a:extLst>
                </p:cNvPr>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8153;p71">
                <a:extLst>
                  <a:ext uri="{FF2B5EF4-FFF2-40B4-BE49-F238E27FC236}">
                    <a16:creationId xmlns:a16="http://schemas.microsoft.com/office/drawing/2014/main" id="{82CBD029-D67B-51D6-344A-C8F287F2A130}"/>
                  </a:ext>
                </a:extLst>
              </p:cNvPr>
              <p:cNvGrpSpPr/>
              <p:nvPr/>
            </p:nvGrpSpPr>
            <p:grpSpPr>
              <a:xfrm>
                <a:off x="5187876" y="3608032"/>
                <a:ext cx="31405" cy="27001"/>
                <a:chOff x="5187876" y="3608032"/>
                <a:chExt cx="31405" cy="27001"/>
              </a:xfrm>
              <a:grpFill/>
            </p:grpSpPr>
            <p:sp>
              <p:nvSpPr>
                <p:cNvPr id="2691" name="Google Shape;8154;p71">
                  <a:extLst>
                    <a:ext uri="{FF2B5EF4-FFF2-40B4-BE49-F238E27FC236}">
                      <a16:creationId xmlns:a16="http://schemas.microsoft.com/office/drawing/2014/main" id="{55B1E510-C6F5-A880-5B13-73FC4019AF81}"/>
                    </a:ext>
                  </a:extLst>
                </p:cNvPr>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8155;p71">
                  <a:extLst>
                    <a:ext uri="{FF2B5EF4-FFF2-40B4-BE49-F238E27FC236}">
                      <a16:creationId xmlns:a16="http://schemas.microsoft.com/office/drawing/2014/main" id="{D28953BA-02FF-AAA4-8639-932765F36376}"/>
                    </a:ext>
                  </a:extLst>
                </p:cNvPr>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0" name="Google Shape;8156;p71">
                <a:extLst>
                  <a:ext uri="{FF2B5EF4-FFF2-40B4-BE49-F238E27FC236}">
                    <a16:creationId xmlns:a16="http://schemas.microsoft.com/office/drawing/2014/main" id="{58B712C5-BC88-611E-B20F-3144D8E2CFAF}"/>
                  </a:ext>
                </a:extLst>
              </p:cNvPr>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8157;p71">
                <a:extLst>
                  <a:ext uri="{FF2B5EF4-FFF2-40B4-BE49-F238E27FC236}">
                    <a16:creationId xmlns:a16="http://schemas.microsoft.com/office/drawing/2014/main" id="{3CCB2A24-ED34-7962-F7CC-181C8CCF5833}"/>
                  </a:ext>
                </a:extLst>
              </p:cNvPr>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2" name="Google Shape;8158;p71">
                <a:extLst>
                  <a:ext uri="{FF2B5EF4-FFF2-40B4-BE49-F238E27FC236}">
                    <a16:creationId xmlns:a16="http://schemas.microsoft.com/office/drawing/2014/main" id="{A7D59172-14BF-9BE3-150E-09F0245C0ECE}"/>
                  </a:ext>
                </a:extLst>
              </p:cNvPr>
              <p:cNvGrpSpPr/>
              <p:nvPr/>
            </p:nvGrpSpPr>
            <p:grpSpPr>
              <a:xfrm>
                <a:off x="5269224" y="3304167"/>
                <a:ext cx="40253" cy="34402"/>
                <a:chOff x="5269224" y="3304167"/>
                <a:chExt cx="40253" cy="34402"/>
              </a:xfrm>
              <a:grpFill/>
            </p:grpSpPr>
            <p:sp>
              <p:nvSpPr>
                <p:cNvPr id="2689" name="Google Shape;8159;p71">
                  <a:extLst>
                    <a:ext uri="{FF2B5EF4-FFF2-40B4-BE49-F238E27FC236}">
                      <a16:creationId xmlns:a16="http://schemas.microsoft.com/office/drawing/2014/main" id="{98487B80-F8E8-991A-0867-747FA1C902A9}"/>
                    </a:ext>
                  </a:extLst>
                </p:cNvPr>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8160;p71">
                  <a:extLst>
                    <a:ext uri="{FF2B5EF4-FFF2-40B4-BE49-F238E27FC236}">
                      <a16:creationId xmlns:a16="http://schemas.microsoft.com/office/drawing/2014/main" id="{299E1190-3DD5-3965-C53D-2C582E9EDE6C}"/>
                    </a:ext>
                  </a:extLst>
                </p:cNvPr>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8161;p71">
                <a:extLst>
                  <a:ext uri="{FF2B5EF4-FFF2-40B4-BE49-F238E27FC236}">
                    <a16:creationId xmlns:a16="http://schemas.microsoft.com/office/drawing/2014/main" id="{F1AAB64A-BC78-0BFF-25D2-EBD13AE7A749}"/>
                  </a:ext>
                </a:extLst>
              </p:cNvPr>
              <p:cNvGrpSpPr/>
              <p:nvPr/>
            </p:nvGrpSpPr>
            <p:grpSpPr>
              <a:xfrm>
                <a:off x="5327354" y="3476615"/>
                <a:ext cx="49864" cy="42723"/>
                <a:chOff x="5327354" y="3476615"/>
                <a:chExt cx="49864" cy="42723"/>
              </a:xfrm>
              <a:grpFill/>
            </p:grpSpPr>
            <p:sp>
              <p:nvSpPr>
                <p:cNvPr id="2687" name="Google Shape;8162;p71">
                  <a:extLst>
                    <a:ext uri="{FF2B5EF4-FFF2-40B4-BE49-F238E27FC236}">
                      <a16:creationId xmlns:a16="http://schemas.microsoft.com/office/drawing/2014/main" id="{61E9C178-7B02-C3DD-5F4F-B6E778076CD1}"/>
                    </a:ext>
                  </a:extLst>
                </p:cNvPr>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8163;p71">
                  <a:extLst>
                    <a:ext uri="{FF2B5EF4-FFF2-40B4-BE49-F238E27FC236}">
                      <a16:creationId xmlns:a16="http://schemas.microsoft.com/office/drawing/2014/main" id="{1F9F2AB1-5947-95D5-52C7-445C56D4FD73}"/>
                    </a:ext>
                  </a:extLst>
                </p:cNvPr>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4" name="Google Shape;8164;p71">
                <a:extLst>
                  <a:ext uri="{FF2B5EF4-FFF2-40B4-BE49-F238E27FC236}">
                    <a16:creationId xmlns:a16="http://schemas.microsoft.com/office/drawing/2014/main" id="{CA56D2F2-8B9E-B738-667B-3BE26B2E1500}"/>
                  </a:ext>
                </a:extLst>
              </p:cNvPr>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8165;p71">
                <a:extLst>
                  <a:ext uri="{FF2B5EF4-FFF2-40B4-BE49-F238E27FC236}">
                    <a16:creationId xmlns:a16="http://schemas.microsoft.com/office/drawing/2014/main" id="{056F4A5F-0B90-DA4F-BDE1-6B40EC7A2763}"/>
                  </a:ext>
                </a:extLst>
              </p:cNvPr>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6" name="Google Shape;8166;p71">
                <a:extLst>
                  <a:ext uri="{FF2B5EF4-FFF2-40B4-BE49-F238E27FC236}">
                    <a16:creationId xmlns:a16="http://schemas.microsoft.com/office/drawing/2014/main" id="{800B763F-A4BD-97DC-8EC9-01A82E9A193B}"/>
                  </a:ext>
                </a:extLst>
              </p:cNvPr>
              <p:cNvGrpSpPr/>
              <p:nvPr/>
            </p:nvGrpSpPr>
            <p:grpSpPr>
              <a:xfrm>
                <a:off x="5341723" y="3775957"/>
                <a:ext cx="31405" cy="26898"/>
                <a:chOff x="5341723" y="3775957"/>
                <a:chExt cx="31405" cy="26898"/>
              </a:xfrm>
              <a:grpFill/>
            </p:grpSpPr>
            <p:sp>
              <p:nvSpPr>
                <p:cNvPr id="2685" name="Google Shape;8167;p71">
                  <a:extLst>
                    <a:ext uri="{FF2B5EF4-FFF2-40B4-BE49-F238E27FC236}">
                      <a16:creationId xmlns:a16="http://schemas.microsoft.com/office/drawing/2014/main" id="{B985A1A7-227D-3B92-C111-2E1129E01875}"/>
                    </a:ext>
                  </a:extLst>
                </p:cNvPr>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8168;p71">
                  <a:extLst>
                    <a:ext uri="{FF2B5EF4-FFF2-40B4-BE49-F238E27FC236}">
                      <a16:creationId xmlns:a16="http://schemas.microsoft.com/office/drawing/2014/main" id="{11815C98-DB3B-8981-006D-85EEF782DF51}"/>
                    </a:ext>
                  </a:extLst>
                </p:cNvPr>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8169;p71">
                <a:extLst>
                  <a:ext uri="{FF2B5EF4-FFF2-40B4-BE49-F238E27FC236}">
                    <a16:creationId xmlns:a16="http://schemas.microsoft.com/office/drawing/2014/main" id="{B89419D5-F19F-FFF1-73E3-B89069B081BD}"/>
                  </a:ext>
                </a:extLst>
              </p:cNvPr>
              <p:cNvGrpSpPr/>
              <p:nvPr/>
            </p:nvGrpSpPr>
            <p:grpSpPr>
              <a:xfrm>
                <a:off x="5439053" y="3699274"/>
                <a:ext cx="31405" cy="26898"/>
                <a:chOff x="5439053" y="3699274"/>
                <a:chExt cx="31405" cy="26898"/>
              </a:xfrm>
              <a:grpFill/>
            </p:grpSpPr>
            <p:sp>
              <p:nvSpPr>
                <p:cNvPr id="2683" name="Google Shape;8170;p71">
                  <a:extLst>
                    <a:ext uri="{FF2B5EF4-FFF2-40B4-BE49-F238E27FC236}">
                      <a16:creationId xmlns:a16="http://schemas.microsoft.com/office/drawing/2014/main" id="{DE7224F9-1B58-1507-300D-B81E1CACC119}"/>
                    </a:ext>
                  </a:extLst>
                </p:cNvPr>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8171;p71">
                  <a:extLst>
                    <a:ext uri="{FF2B5EF4-FFF2-40B4-BE49-F238E27FC236}">
                      <a16:creationId xmlns:a16="http://schemas.microsoft.com/office/drawing/2014/main" id="{63C526D1-6D92-48DF-2353-87E5E9161B84}"/>
                    </a:ext>
                  </a:extLst>
                </p:cNvPr>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8" name="Google Shape;8172;p71">
                <a:extLst>
                  <a:ext uri="{FF2B5EF4-FFF2-40B4-BE49-F238E27FC236}">
                    <a16:creationId xmlns:a16="http://schemas.microsoft.com/office/drawing/2014/main" id="{B64F609E-E62C-3E3E-E97A-5880F4B7CDB4}"/>
                  </a:ext>
                </a:extLst>
              </p:cNvPr>
              <p:cNvGrpSpPr/>
              <p:nvPr/>
            </p:nvGrpSpPr>
            <p:grpSpPr>
              <a:xfrm>
                <a:off x="5412414" y="3622307"/>
                <a:ext cx="31499" cy="26993"/>
                <a:chOff x="5412414" y="3622307"/>
                <a:chExt cx="31499" cy="26993"/>
              </a:xfrm>
              <a:grpFill/>
            </p:grpSpPr>
            <p:sp>
              <p:nvSpPr>
                <p:cNvPr id="2681" name="Google Shape;8173;p71">
                  <a:extLst>
                    <a:ext uri="{FF2B5EF4-FFF2-40B4-BE49-F238E27FC236}">
                      <a16:creationId xmlns:a16="http://schemas.microsoft.com/office/drawing/2014/main" id="{13E0784C-9CF6-CA01-53A2-22DFBCC46138}"/>
                    </a:ext>
                  </a:extLst>
                </p:cNvPr>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8174;p71">
                  <a:extLst>
                    <a:ext uri="{FF2B5EF4-FFF2-40B4-BE49-F238E27FC236}">
                      <a16:creationId xmlns:a16="http://schemas.microsoft.com/office/drawing/2014/main" id="{BCE3899A-9A9F-F294-DC5B-B6B754E9BF65}"/>
                    </a:ext>
                  </a:extLst>
                </p:cNvPr>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8175;p71">
                <a:extLst>
                  <a:ext uri="{FF2B5EF4-FFF2-40B4-BE49-F238E27FC236}">
                    <a16:creationId xmlns:a16="http://schemas.microsoft.com/office/drawing/2014/main" id="{0A10B5CD-9DC2-0804-C82D-0DAD8B3C7A12}"/>
                  </a:ext>
                </a:extLst>
              </p:cNvPr>
              <p:cNvGrpSpPr/>
              <p:nvPr/>
            </p:nvGrpSpPr>
            <p:grpSpPr>
              <a:xfrm>
                <a:off x="5476254" y="3473949"/>
                <a:ext cx="26835" cy="26930"/>
                <a:chOff x="5476254" y="3473949"/>
                <a:chExt cx="26835" cy="26930"/>
              </a:xfrm>
              <a:grpFill/>
            </p:grpSpPr>
            <p:sp>
              <p:nvSpPr>
                <p:cNvPr id="2679" name="Google Shape;8176;p71">
                  <a:extLst>
                    <a:ext uri="{FF2B5EF4-FFF2-40B4-BE49-F238E27FC236}">
                      <a16:creationId xmlns:a16="http://schemas.microsoft.com/office/drawing/2014/main" id="{780E91E1-C5F2-E8BC-05D4-6C0DA7889C62}"/>
                    </a:ext>
                  </a:extLst>
                </p:cNvPr>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8177;p71">
                  <a:extLst>
                    <a:ext uri="{FF2B5EF4-FFF2-40B4-BE49-F238E27FC236}">
                      <a16:creationId xmlns:a16="http://schemas.microsoft.com/office/drawing/2014/main" id="{73C4C262-C97C-8A7C-E891-AF7909272256}"/>
                    </a:ext>
                  </a:extLst>
                </p:cNvPr>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0" name="Google Shape;8178;p71">
                <a:extLst>
                  <a:ext uri="{FF2B5EF4-FFF2-40B4-BE49-F238E27FC236}">
                    <a16:creationId xmlns:a16="http://schemas.microsoft.com/office/drawing/2014/main" id="{086D6373-C01D-7505-21BC-5CF3EC2343B9}"/>
                  </a:ext>
                </a:extLst>
              </p:cNvPr>
              <p:cNvGrpSpPr/>
              <p:nvPr/>
            </p:nvGrpSpPr>
            <p:grpSpPr>
              <a:xfrm>
                <a:off x="5564547" y="3481594"/>
                <a:ext cx="31397" cy="26898"/>
                <a:chOff x="5564547" y="3481594"/>
                <a:chExt cx="31397" cy="26898"/>
              </a:xfrm>
              <a:grpFill/>
            </p:grpSpPr>
            <p:sp>
              <p:nvSpPr>
                <p:cNvPr id="2677" name="Google Shape;8179;p71">
                  <a:extLst>
                    <a:ext uri="{FF2B5EF4-FFF2-40B4-BE49-F238E27FC236}">
                      <a16:creationId xmlns:a16="http://schemas.microsoft.com/office/drawing/2014/main" id="{2C027F44-55DC-CA02-3D69-70D97162736B}"/>
                    </a:ext>
                  </a:extLst>
                </p:cNvPr>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8180;p71">
                  <a:extLst>
                    <a:ext uri="{FF2B5EF4-FFF2-40B4-BE49-F238E27FC236}">
                      <a16:creationId xmlns:a16="http://schemas.microsoft.com/office/drawing/2014/main" id="{46210488-9FCC-4601-5714-501D0F798504}"/>
                    </a:ext>
                  </a:extLst>
                </p:cNvPr>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8181;p71">
                <a:extLst>
                  <a:ext uri="{FF2B5EF4-FFF2-40B4-BE49-F238E27FC236}">
                    <a16:creationId xmlns:a16="http://schemas.microsoft.com/office/drawing/2014/main" id="{709DF1E9-7FC3-70D6-93D2-B208024A1933}"/>
                  </a:ext>
                </a:extLst>
              </p:cNvPr>
              <p:cNvGrpSpPr/>
              <p:nvPr/>
            </p:nvGrpSpPr>
            <p:grpSpPr>
              <a:xfrm>
                <a:off x="5534101" y="3470174"/>
                <a:ext cx="31397" cy="26906"/>
                <a:chOff x="5534101" y="3470174"/>
                <a:chExt cx="31397" cy="26906"/>
              </a:xfrm>
              <a:grpFill/>
            </p:grpSpPr>
            <p:sp>
              <p:nvSpPr>
                <p:cNvPr id="2675" name="Google Shape;8182;p71">
                  <a:extLst>
                    <a:ext uri="{FF2B5EF4-FFF2-40B4-BE49-F238E27FC236}">
                      <a16:creationId xmlns:a16="http://schemas.microsoft.com/office/drawing/2014/main" id="{7F1E396B-F03A-F50A-8E61-F80498913C10}"/>
                    </a:ext>
                  </a:extLst>
                </p:cNvPr>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8183;p71">
                  <a:extLst>
                    <a:ext uri="{FF2B5EF4-FFF2-40B4-BE49-F238E27FC236}">
                      <a16:creationId xmlns:a16="http://schemas.microsoft.com/office/drawing/2014/main" id="{56D62BAB-24BC-0679-ADC1-D9D823E54230}"/>
                    </a:ext>
                  </a:extLst>
                </p:cNvPr>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8184;p71">
                <a:extLst>
                  <a:ext uri="{FF2B5EF4-FFF2-40B4-BE49-F238E27FC236}">
                    <a16:creationId xmlns:a16="http://schemas.microsoft.com/office/drawing/2014/main" id="{9ED238A4-9A84-1D5D-7D1C-F6CA57AB72DD}"/>
                  </a:ext>
                </a:extLst>
              </p:cNvPr>
              <p:cNvGrpSpPr/>
              <p:nvPr/>
            </p:nvGrpSpPr>
            <p:grpSpPr>
              <a:xfrm>
                <a:off x="5610879" y="3314486"/>
                <a:ext cx="31499" cy="26938"/>
                <a:chOff x="5610879" y="3314486"/>
                <a:chExt cx="31499" cy="26938"/>
              </a:xfrm>
              <a:grpFill/>
            </p:grpSpPr>
            <p:sp>
              <p:nvSpPr>
                <p:cNvPr id="2673" name="Google Shape;8185;p71">
                  <a:extLst>
                    <a:ext uri="{FF2B5EF4-FFF2-40B4-BE49-F238E27FC236}">
                      <a16:creationId xmlns:a16="http://schemas.microsoft.com/office/drawing/2014/main" id="{0AC9E2A9-CE46-1E60-B9D4-8C153874A154}"/>
                    </a:ext>
                  </a:extLst>
                </p:cNvPr>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8186;p71">
                  <a:extLst>
                    <a:ext uri="{FF2B5EF4-FFF2-40B4-BE49-F238E27FC236}">
                      <a16:creationId xmlns:a16="http://schemas.microsoft.com/office/drawing/2014/main" id="{CC4B7E90-E949-165A-EC5A-31E5F1C64659}"/>
                    </a:ext>
                  </a:extLst>
                </p:cNvPr>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3" name="Google Shape;8187;p71">
                <a:extLst>
                  <a:ext uri="{FF2B5EF4-FFF2-40B4-BE49-F238E27FC236}">
                    <a16:creationId xmlns:a16="http://schemas.microsoft.com/office/drawing/2014/main" id="{CAB80059-D7B3-646B-E009-C63A19D9963D}"/>
                  </a:ext>
                </a:extLst>
              </p:cNvPr>
              <p:cNvGrpSpPr/>
              <p:nvPr/>
            </p:nvGrpSpPr>
            <p:grpSpPr>
              <a:xfrm>
                <a:off x="4834525" y="3501382"/>
                <a:ext cx="31499" cy="26898"/>
                <a:chOff x="4834525" y="3501382"/>
                <a:chExt cx="31499" cy="26898"/>
              </a:xfrm>
              <a:grpFill/>
            </p:grpSpPr>
            <p:sp>
              <p:nvSpPr>
                <p:cNvPr id="2671" name="Google Shape;8188;p71">
                  <a:extLst>
                    <a:ext uri="{FF2B5EF4-FFF2-40B4-BE49-F238E27FC236}">
                      <a16:creationId xmlns:a16="http://schemas.microsoft.com/office/drawing/2014/main" id="{DA19F193-006D-8BEC-6632-C18D13E00084}"/>
                    </a:ext>
                  </a:extLst>
                </p:cNvPr>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8189;p71">
                  <a:extLst>
                    <a:ext uri="{FF2B5EF4-FFF2-40B4-BE49-F238E27FC236}">
                      <a16:creationId xmlns:a16="http://schemas.microsoft.com/office/drawing/2014/main" id="{E25EDD20-E4E3-918D-491D-A6402F344F04}"/>
                    </a:ext>
                  </a:extLst>
                </p:cNvPr>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4" name="Google Shape;8190;p71">
                <a:extLst>
                  <a:ext uri="{FF2B5EF4-FFF2-40B4-BE49-F238E27FC236}">
                    <a16:creationId xmlns:a16="http://schemas.microsoft.com/office/drawing/2014/main" id="{95EA00AE-89BE-6C30-BCFB-44855C0069CF}"/>
                  </a:ext>
                </a:extLst>
              </p:cNvPr>
              <p:cNvGrpSpPr/>
              <p:nvPr/>
            </p:nvGrpSpPr>
            <p:grpSpPr>
              <a:xfrm>
                <a:off x="4898460" y="3580158"/>
                <a:ext cx="31405" cy="26898"/>
                <a:chOff x="4898460" y="3580158"/>
                <a:chExt cx="31405" cy="26898"/>
              </a:xfrm>
              <a:grpFill/>
            </p:grpSpPr>
            <p:sp>
              <p:nvSpPr>
                <p:cNvPr id="2669" name="Google Shape;8191;p71">
                  <a:extLst>
                    <a:ext uri="{FF2B5EF4-FFF2-40B4-BE49-F238E27FC236}">
                      <a16:creationId xmlns:a16="http://schemas.microsoft.com/office/drawing/2014/main" id="{CF9802B5-FCA4-C5A8-DFFA-AF98578E9105}"/>
                    </a:ext>
                  </a:extLst>
                </p:cNvPr>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8192;p71">
                  <a:extLst>
                    <a:ext uri="{FF2B5EF4-FFF2-40B4-BE49-F238E27FC236}">
                      <a16:creationId xmlns:a16="http://schemas.microsoft.com/office/drawing/2014/main" id="{EE5F34A4-E027-1D4C-FF65-B9286F646D5D}"/>
                    </a:ext>
                  </a:extLst>
                </p:cNvPr>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5" name="Google Shape;8193;p71">
                <a:extLst>
                  <a:ext uri="{FF2B5EF4-FFF2-40B4-BE49-F238E27FC236}">
                    <a16:creationId xmlns:a16="http://schemas.microsoft.com/office/drawing/2014/main" id="{2A9ABE62-F8E8-DEB6-7BC5-69191F83ED49}"/>
                  </a:ext>
                </a:extLst>
              </p:cNvPr>
              <p:cNvGrpSpPr/>
              <p:nvPr/>
            </p:nvGrpSpPr>
            <p:grpSpPr>
              <a:xfrm>
                <a:off x="4882667" y="3608032"/>
                <a:ext cx="31499" cy="27001"/>
                <a:chOff x="4882667" y="3608032"/>
                <a:chExt cx="31499" cy="27001"/>
              </a:xfrm>
              <a:grpFill/>
            </p:grpSpPr>
            <p:sp>
              <p:nvSpPr>
                <p:cNvPr id="2667" name="Google Shape;8194;p71">
                  <a:extLst>
                    <a:ext uri="{FF2B5EF4-FFF2-40B4-BE49-F238E27FC236}">
                      <a16:creationId xmlns:a16="http://schemas.microsoft.com/office/drawing/2014/main" id="{5C9C99D9-4F68-6A62-901F-8CDBF225A018}"/>
                    </a:ext>
                  </a:extLst>
                </p:cNvPr>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8195;p71">
                  <a:extLst>
                    <a:ext uri="{FF2B5EF4-FFF2-40B4-BE49-F238E27FC236}">
                      <a16:creationId xmlns:a16="http://schemas.microsoft.com/office/drawing/2014/main" id="{4A29E9AE-EBDE-F839-C022-186BA2EF6D7A}"/>
                    </a:ext>
                  </a:extLst>
                </p:cNvPr>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6" name="Google Shape;8196;p71">
                <a:extLst>
                  <a:ext uri="{FF2B5EF4-FFF2-40B4-BE49-F238E27FC236}">
                    <a16:creationId xmlns:a16="http://schemas.microsoft.com/office/drawing/2014/main" id="{6060C910-DFA6-4193-66D0-5164EC32935F}"/>
                  </a:ext>
                </a:extLst>
              </p:cNvPr>
              <p:cNvGrpSpPr/>
              <p:nvPr/>
            </p:nvGrpSpPr>
            <p:grpSpPr>
              <a:xfrm>
                <a:off x="4843373" y="3631407"/>
                <a:ext cx="16273" cy="16186"/>
                <a:chOff x="4843373" y="3631407"/>
                <a:chExt cx="16273" cy="16186"/>
              </a:xfrm>
              <a:grpFill/>
            </p:grpSpPr>
            <p:sp>
              <p:nvSpPr>
                <p:cNvPr id="2665" name="Google Shape;8197;p71">
                  <a:extLst>
                    <a:ext uri="{FF2B5EF4-FFF2-40B4-BE49-F238E27FC236}">
                      <a16:creationId xmlns:a16="http://schemas.microsoft.com/office/drawing/2014/main" id="{9232C088-ABAD-75C4-EC90-7E17C5A23655}"/>
                    </a:ext>
                  </a:extLst>
                </p:cNvPr>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8198;p71">
                  <a:extLst>
                    <a:ext uri="{FF2B5EF4-FFF2-40B4-BE49-F238E27FC236}">
                      <a16:creationId xmlns:a16="http://schemas.microsoft.com/office/drawing/2014/main" id="{0DAA7A62-EDA5-48FD-2718-593A73E01407}"/>
                    </a:ext>
                  </a:extLst>
                </p:cNvPr>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8199;p71">
                <a:extLst>
                  <a:ext uri="{FF2B5EF4-FFF2-40B4-BE49-F238E27FC236}">
                    <a16:creationId xmlns:a16="http://schemas.microsoft.com/office/drawing/2014/main" id="{A5EEF5E9-003E-8510-F73B-3C0061B44155}"/>
                  </a:ext>
                </a:extLst>
              </p:cNvPr>
              <p:cNvGrpSpPr/>
              <p:nvPr/>
            </p:nvGrpSpPr>
            <p:grpSpPr>
              <a:xfrm>
                <a:off x="4727773" y="3591578"/>
                <a:ext cx="31499" cy="26898"/>
                <a:chOff x="4727773" y="3591578"/>
                <a:chExt cx="31499" cy="26898"/>
              </a:xfrm>
              <a:grpFill/>
            </p:grpSpPr>
            <p:sp>
              <p:nvSpPr>
                <p:cNvPr id="2663" name="Google Shape;8200;p71">
                  <a:extLst>
                    <a:ext uri="{FF2B5EF4-FFF2-40B4-BE49-F238E27FC236}">
                      <a16:creationId xmlns:a16="http://schemas.microsoft.com/office/drawing/2014/main" id="{11A2DDE7-2C87-E493-E802-818C5B250ECC}"/>
                    </a:ext>
                  </a:extLst>
                </p:cNvPr>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8201;p71">
                  <a:extLst>
                    <a:ext uri="{FF2B5EF4-FFF2-40B4-BE49-F238E27FC236}">
                      <a16:creationId xmlns:a16="http://schemas.microsoft.com/office/drawing/2014/main" id="{87E8C943-5870-517A-C7A4-CE4ED0880E97}"/>
                    </a:ext>
                  </a:extLst>
                </p:cNvPr>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8" name="Google Shape;8202;p71">
                <a:extLst>
                  <a:ext uri="{FF2B5EF4-FFF2-40B4-BE49-F238E27FC236}">
                    <a16:creationId xmlns:a16="http://schemas.microsoft.com/office/drawing/2014/main" id="{E6F56621-77C5-1412-79B0-4C80C41D6A9D}"/>
                  </a:ext>
                </a:extLst>
              </p:cNvPr>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8203;p71">
                <a:extLst>
                  <a:ext uri="{FF2B5EF4-FFF2-40B4-BE49-F238E27FC236}">
                    <a16:creationId xmlns:a16="http://schemas.microsoft.com/office/drawing/2014/main" id="{9D2C3591-5575-261A-2594-AC736A5E44DE}"/>
                  </a:ext>
                </a:extLst>
              </p:cNvPr>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0" name="Google Shape;8204;p71">
                <a:extLst>
                  <a:ext uri="{FF2B5EF4-FFF2-40B4-BE49-F238E27FC236}">
                    <a16:creationId xmlns:a16="http://schemas.microsoft.com/office/drawing/2014/main" id="{61434F73-57A2-4482-5748-DE9FE68FF8D1}"/>
                  </a:ext>
                </a:extLst>
              </p:cNvPr>
              <p:cNvGrpSpPr/>
              <p:nvPr/>
            </p:nvGrpSpPr>
            <p:grpSpPr>
              <a:xfrm>
                <a:off x="4609421" y="3577398"/>
                <a:ext cx="31499" cy="27001"/>
                <a:chOff x="4609421" y="3577398"/>
                <a:chExt cx="31499" cy="27001"/>
              </a:xfrm>
              <a:grpFill/>
            </p:grpSpPr>
            <p:sp>
              <p:nvSpPr>
                <p:cNvPr id="2661" name="Google Shape;8205;p71">
                  <a:extLst>
                    <a:ext uri="{FF2B5EF4-FFF2-40B4-BE49-F238E27FC236}">
                      <a16:creationId xmlns:a16="http://schemas.microsoft.com/office/drawing/2014/main" id="{C932BB9E-8339-8592-5E06-6EEDA03497E0}"/>
                    </a:ext>
                  </a:extLst>
                </p:cNvPr>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8206;p71">
                  <a:extLst>
                    <a:ext uri="{FF2B5EF4-FFF2-40B4-BE49-F238E27FC236}">
                      <a16:creationId xmlns:a16="http://schemas.microsoft.com/office/drawing/2014/main" id="{D2A3E8EE-6843-D127-9344-FF971E1DD7A4}"/>
                    </a:ext>
                  </a:extLst>
                </p:cNvPr>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8207;p71">
                <a:extLst>
                  <a:ext uri="{FF2B5EF4-FFF2-40B4-BE49-F238E27FC236}">
                    <a16:creationId xmlns:a16="http://schemas.microsoft.com/office/drawing/2014/main" id="{96C0960D-274E-E591-2F11-064129A1BA10}"/>
                  </a:ext>
                </a:extLst>
              </p:cNvPr>
              <p:cNvGrpSpPr/>
              <p:nvPr/>
            </p:nvGrpSpPr>
            <p:grpSpPr>
              <a:xfrm>
                <a:off x="4649289" y="3577398"/>
                <a:ext cx="31499" cy="27001"/>
                <a:chOff x="4649289" y="3577398"/>
                <a:chExt cx="31499" cy="27001"/>
              </a:xfrm>
              <a:grpFill/>
            </p:grpSpPr>
            <p:sp>
              <p:nvSpPr>
                <p:cNvPr id="2659" name="Google Shape;8208;p71">
                  <a:extLst>
                    <a:ext uri="{FF2B5EF4-FFF2-40B4-BE49-F238E27FC236}">
                      <a16:creationId xmlns:a16="http://schemas.microsoft.com/office/drawing/2014/main" id="{52CD4EC5-3F6D-B878-2DB1-A3FEEB970D1B}"/>
                    </a:ext>
                  </a:extLst>
                </p:cNvPr>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8209;p71">
                  <a:extLst>
                    <a:ext uri="{FF2B5EF4-FFF2-40B4-BE49-F238E27FC236}">
                      <a16:creationId xmlns:a16="http://schemas.microsoft.com/office/drawing/2014/main" id="{17A0DF6C-E448-7C28-DDFC-EC7906E75256}"/>
                    </a:ext>
                  </a:extLst>
                </p:cNvPr>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2" name="Google Shape;8210;p71">
                <a:extLst>
                  <a:ext uri="{FF2B5EF4-FFF2-40B4-BE49-F238E27FC236}">
                    <a16:creationId xmlns:a16="http://schemas.microsoft.com/office/drawing/2014/main" id="{C0609FDB-4E57-164C-15AE-238A0C80EF1B}"/>
                  </a:ext>
                </a:extLst>
              </p:cNvPr>
              <p:cNvGrpSpPr/>
              <p:nvPr/>
            </p:nvGrpSpPr>
            <p:grpSpPr>
              <a:xfrm>
                <a:off x="4605614" y="3639523"/>
                <a:ext cx="31499" cy="26906"/>
                <a:chOff x="4605614" y="3639523"/>
                <a:chExt cx="31499" cy="26906"/>
              </a:xfrm>
              <a:grpFill/>
            </p:grpSpPr>
            <p:sp>
              <p:nvSpPr>
                <p:cNvPr id="2657" name="Google Shape;8211;p71">
                  <a:extLst>
                    <a:ext uri="{FF2B5EF4-FFF2-40B4-BE49-F238E27FC236}">
                      <a16:creationId xmlns:a16="http://schemas.microsoft.com/office/drawing/2014/main" id="{5A5D5BA1-F795-11DC-8FE6-C21EA9EBD578}"/>
                    </a:ext>
                  </a:extLst>
                </p:cNvPr>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8212;p71">
                  <a:extLst>
                    <a:ext uri="{FF2B5EF4-FFF2-40B4-BE49-F238E27FC236}">
                      <a16:creationId xmlns:a16="http://schemas.microsoft.com/office/drawing/2014/main" id="{AEB1D3DB-A9F0-4E9C-758D-8AF9D2182E98}"/>
                    </a:ext>
                  </a:extLst>
                </p:cNvPr>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3" name="Google Shape;8213;p71">
                <a:extLst>
                  <a:ext uri="{FF2B5EF4-FFF2-40B4-BE49-F238E27FC236}">
                    <a16:creationId xmlns:a16="http://schemas.microsoft.com/office/drawing/2014/main" id="{6E21E1C4-1F3B-DC1E-8694-A6C47D0AFFFA}"/>
                  </a:ext>
                </a:extLst>
              </p:cNvPr>
              <p:cNvGrpSpPr/>
              <p:nvPr/>
            </p:nvGrpSpPr>
            <p:grpSpPr>
              <a:xfrm>
                <a:off x="4785149" y="3618846"/>
                <a:ext cx="26930" cy="26843"/>
                <a:chOff x="4785149" y="3618846"/>
                <a:chExt cx="26930" cy="26843"/>
              </a:xfrm>
              <a:grpFill/>
            </p:grpSpPr>
            <p:sp>
              <p:nvSpPr>
                <p:cNvPr id="2655" name="Google Shape;8214;p71">
                  <a:extLst>
                    <a:ext uri="{FF2B5EF4-FFF2-40B4-BE49-F238E27FC236}">
                      <a16:creationId xmlns:a16="http://schemas.microsoft.com/office/drawing/2014/main" id="{452D5FEA-17B0-C95D-9166-88B3F682548F}"/>
                    </a:ext>
                  </a:extLst>
                </p:cNvPr>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8215;p71">
                  <a:extLst>
                    <a:ext uri="{FF2B5EF4-FFF2-40B4-BE49-F238E27FC236}">
                      <a16:creationId xmlns:a16="http://schemas.microsoft.com/office/drawing/2014/main" id="{094FB7DF-BBC1-9978-76A6-F706AA3225F8}"/>
                    </a:ext>
                  </a:extLst>
                </p:cNvPr>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8216;p71">
                <a:extLst>
                  <a:ext uri="{FF2B5EF4-FFF2-40B4-BE49-F238E27FC236}">
                    <a16:creationId xmlns:a16="http://schemas.microsoft.com/office/drawing/2014/main" id="{434BD1FE-A419-1CFE-5650-B0E43783DF1E}"/>
                  </a:ext>
                </a:extLst>
              </p:cNvPr>
              <p:cNvGrpSpPr/>
              <p:nvPr/>
            </p:nvGrpSpPr>
            <p:grpSpPr>
              <a:xfrm>
                <a:off x="4810167" y="3601567"/>
                <a:ext cx="31405" cy="26898"/>
                <a:chOff x="4810167" y="3601567"/>
                <a:chExt cx="31405" cy="26898"/>
              </a:xfrm>
              <a:grpFill/>
            </p:grpSpPr>
            <p:sp>
              <p:nvSpPr>
                <p:cNvPr id="2653" name="Google Shape;8217;p71">
                  <a:extLst>
                    <a:ext uri="{FF2B5EF4-FFF2-40B4-BE49-F238E27FC236}">
                      <a16:creationId xmlns:a16="http://schemas.microsoft.com/office/drawing/2014/main" id="{A1CF2246-2D67-D5A2-F4CE-258BD71091B3}"/>
                    </a:ext>
                  </a:extLst>
                </p:cNvPr>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8218;p71">
                  <a:extLst>
                    <a:ext uri="{FF2B5EF4-FFF2-40B4-BE49-F238E27FC236}">
                      <a16:creationId xmlns:a16="http://schemas.microsoft.com/office/drawing/2014/main" id="{6396F4B7-C6A9-9283-3F07-40B5334A79D7}"/>
                    </a:ext>
                  </a:extLst>
                </p:cNvPr>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8219;p71">
                <a:extLst>
                  <a:ext uri="{FF2B5EF4-FFF2-40B4-BE49-F238E27FC236}">
                    <a16:creationId xmlns:a16="http://schemas.microsoft.com/office/drawing/2014/main" id="{B6DDF28C-5504-8EB9-B32E-C877DBCBF489}"/>
                  </a:ext>
                </a:extLst>
              </p:cNvPr>
              <p:cNvGrpSpPr/>
              <p:nvPr/>
            </p:nvGrpSpPr>
            <p:grpSpPr>
              <a:xfrm>
                <a:off x="4831002" y="3373230"/>
                <a:ext cx="31405" cy="26898"/>
                <a:chOff x="4831002" y="3373230"/>
                <a:chExt cx="31405" cy="26898"/>
              </a:xfrm>
              <a:grpFill/>
            </p:grpSpPr>
            <p:sp>
              <p:nvSpPr>
                <p:cNvPr id="2651" name="Google Shape;8220;p71">
                  <a:extLst>
                    <a:ext uri="{FF2B5EF4-FFF2-40B4-BE49-F238E27FC236}">
                      <a16:creationId xmlns:a16="http://schemas.microsoft.com/office/drawing/2014/main" id="{34233EF3-D4BE-EECD-7D74-FBDA7AF985EC}"/>
                    </a:ext>
                  </a:extLst>
                </p:cNvPr>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8221;p71">
                  <a:extLst>
                    <a:ext uri="{FF2B5EF4-FFF2-40B4-BE49-F238E27FC236}">
                      <a16:creationId xmlns:a16="http://schemas.microsoft.com/office/drawing/2014/main" id="{E792E0CF-74B0-F4A9-133E-F358F550689D}"/>
                    </a:ext>
                  </a:extLst>
                </p:cNvPr>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6" name="Google Shape;8222;p71">
                <a:extLst>
                  <a:ext uri="{FF2B5EF4-FFF2-40B4-BE49-F238E27FC236}">
                    <a16:creationId xmlns:a16="http://schemas.microsoft.com/office/drawing/2014/main" id="{D0E9DB24-38F6-08C5-9C93-A0CFD5CA0FC0}"/>
                  </a:ext>
                </a:extLst>
              </p:cNvPr>
              <p:cNvGrpSpPr/>
              <p:nvPr/>
            </p:nvGrpSpPr>
            <p:grpSpPr>
              <a:xfrm>
                <a:off x="4719311" y="3355054"/>
                <a:ext cx="31499" cy="27001"/>
                <a:chOff x="4719311" y="3355054"/>
                <a:chExt cx="31499" cy="27001"/>
              </a:xfrm>
              <a:grpFill/>
            </p:grpSpPr>
            <p:sp>
              <p:nvSpPr>
                <p:cNvPr id="2649" name="Google Shape;8223;p71">
                  <a:extLst>
                    <a:ext uri="{FF2B5EF4-FFF2-40B4-BE49-F238E27FC236}">
                      <a16:creationId xmlns:a16="http://schemas.microsoft.com/office/drawing/2014/main" id="{EA0961B6-DB7C-F38B-DAD0-1355C807D013}"/>
                    </a:ext>
                  </a:extLst>
                </p:cNvPr>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8224;p71">
                  <a:extLst>
                    <a:ext uri="{FF2B5EF4-FFF2-40B4-BE49-F238E27FC236}">
                      <a16:creationId xmlns:a16="http://schemas.microsoft.com/office/drawing/2014/main" id="{FAC69411-C7F5-1711-AD6D-2D72DE6BE7FA}"/>
                    </a:ext>
                  </a:extLst>
                </p:cNvPr>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8225;p71">
                <a:extLst>
                  <a:ext uri="{FF2B5EF4-FFF2-40B4-BE49-F238E27FC236}">
                    <a16:creationId xmlns:a16="http://schemas.microsoft.com/office/drawing/2014/main" id="{D2536049-7E77-92FA-F7BE-83B3442F45A9}"/>
                  </a:ext>
                </a:extLst>
              </p:cNvPr>
              <p:cNvGrpSpPr/>
              <p:nvPr/>
            </p:nvGrpSpPr>
            <p:grpSpPr>
              <a:xfrm>
                <a:off x="4798755" y="3450260"/>
                <a:ext cx="26930" cy="26930"/>
                <a:chOff x="4798755" y="3450260"/>
                <a:chExt cx="26930" cy="26930"/>
              </a:xfrm>
              <a:grpFill/>
            </p:grpSpPr>
            <p:sp>
              <p:nvSpPr>
                <p:cNvPr id="2647" name="Google Shape;8226;p71">
                  <a:extLst>
                    <a:ext uri="{FF2B5EF4-FFF2-40B4-BE49-F238E27FC236}">
                      <a16:creationId xmlns:a16="http://schemas.microsoft.com/office/drawing/2014/main" id="{07AFB7D3-9517-3C13-2A1F-52D9E8044159}"/>
                    </a:ext>
                  </a:extLst>
                </p:cNvPr>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8227;p71">
                  <a:extLst>
                    <a:ext uri="{FF2B5EF4-FFF2-40B4-BE49-F238E27FC236}">
                      <a16:creationId xmlns:a16="http://schemas.microsoft.com/office/drawing/2014/main" id="{FB68799A-394D-79D9-CADD-9B29BD50D45D}"/>
                    </a:ext>
                  </a:extLst>
                </p:cNvPr>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8" name="Google Shape;8228;p71">
                <a:extLst>
                  <a:ext uri="{FF2B5EF4-FFF2-40B4-BE49-F238E27FC236}">
                    <a16:creationId xmlns:a16="http://schemas.microsoft.com/office/drawing/2014/main" id="{92865823-6621-D9B3-F36E-6AD55F6954EC}"/>
                  </a:ext>
                </a:extLst>
              </p:cNvPr>
              <p:cNvGrpSpPr/>
              <p:nvPr/>
            </p:nvGrpSpPr>
            <p:grpSpPr>
              <a:xfrm>
                <a:off x="4645576" y="3467555"/>
                <a:ext cx="31405" cy="26953"/>
                <a:chOff x="4645576" y="3467555"/>
                <a:chExt cx="31405" cy="26953"/>
              </a:xfrm>
              <a:grpFill/>
            </p:grpSpPr>
            <p:sp>
              <p:nvSpPr>
                <p:cNvPr id="2645" name="Google Shape;8229;p71">
                  <a:extLst>
                    <a:ext uri="{FF2B5EF4-FFF2-40B4-BE49-F238E27FC236}">
                      <a16:creationId xmlns:a16="http://schemas.microsoft.com/office/drawing/2014/main" id="{8195A2F2-34BC-67FC-F0AE-A21886061D7E}"/>
                    </a:ext>
                  </a:extLst>
                </p:cNvPr>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8230;p71">
                  <a:extLst>
                    <a:ext uri="{FF2B5EF4-FFF2-40B4-BE49-F238E27FC236}">
                      <a16:creationId xmlns:a16="http://schemas.microsoft.com/office/drawing/2014/main" id="{61F94CB1-FE82-600C-21BA-EEF62A039292}"/>
                    </a:ext>
                  </a:extLst>
                </p:cNvPr>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9" name="Google Shape;8231;p71">
                <a:extLst>
                  <a:ext uri="{FF2B5EF4-FFF2-40B4-BE49-F238E27FC236}">
                    <a16:creationId xmlns:a16="http://schemas.microsoft.com/office/drawing/2014/main" id="{F1FE8CD3-EC77-30AB-E2EC-1E3F07A1FD09}"/>
                  </a:ext>
                </a:extLst>
              </p:cNvPr>
              <p:cNvGrpSpPr/>
              <p:nvPr/>
            </p:nvGrpSpPr>
            <p:grpSpPr>
              <a:xfrm>
                <a:off x="4687631" y="3583965"/>
                <a:ext cx="31499" cy="26898"/>
                <a:chOff x="4687631" y="3583965"/>
                <a:chExt cx="31499" cy="26898"/>
              </a:xfrm>
              <a:grpFill/>
            </p:grpSpPr>
            <p:sp>
              <p:nvSpPr>
                <p:cNvPr id="2643" name="Google Shape;8232;p71">
                  <a:extLst>
                    <a:ext uri="{FF2B5EF4-FFF2-40B4-BE49-F238E27FC236}">
                      <a16:creationId xmlns:a16="http://schemas.microsoft.com/office/drawing/2014/main" id="{5343B700-5E85-DC1C-4922-8CC9BAEB2F52}"/>
                    </a:ext>
                  </a:extLst>
                </p:cNvPr>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8233;p71">
                  <a:extLst>
                    <a:ext uri="{FF2B5EF4-FFF2-40B4-BE49-F238E27FC236}">
                      <a16:creationId xmlns:a16="http://schemas.microsoft.com/office/drawing/2014/main" id="{A47D1464-D869-4AF5-13DF-E683E6BB0157}"/>
                    </a:ext>
                  </a:extLst>
                </p:cNvPr>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0" name="Google Shape;8234;p71">
                <a:extLst>
                  <a:ext uri="{FF2B5EF4-FFF2-40B4-BE49-F238E27FC236}">
                    <a16:creationId xmlns:a16="http://schemas.microsoft.com/office/drawing/2014/main" id="{26A66C63-B8FD-CEB7-45FC-9C28B3521301}"/>
                  </a:ext>
                </a:extLst>
              </p:cNvPr>
              <p:cNvGrpSpPr/>
              <p:nvPr/>
            </p:nvGrpSpPr>
            <p:grpSpPr>
              <a:xfrm>
                <a:off x="4719311" y="3471314"/>
                <a:ext cx="31499" cy="27001"/>
                <a:chOff x="4719311" y="3471314"/>
                <a:chExt cx="31499" cy="27001"/>
              </a:xfrm>
              <a:grpFill/>
            </p:grpSpPr>
            <p:sp>
              <p:nvSpPr>
                <p:cNvPr id="2641" name="Google Shape;8235;p71">
                  <a:extLst>
                    <a:ext uri="{FF2B5EF4-FFF2-40B4-BE49-F238E27FC236}">
                      <a16:creationId xmlns:a16="http://schemas.microsoft.com/office/drawing/2014/main" id="{40506F8D-45CE-865B-DF49-86B422D07D29}"/>
                    </a:ext>
                  </a:extLst>
                </p:cNvPr>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8236;p71">
                  <a:extLst>
                    <a:ext uri="{FF2B5EF4-FFF2-40B4-BE49-F238E27FC236}">
                      <a16:creationId xmlns:a16="http://schemas.microsoft.com/office/drawing/2014/main" id="{41A65E89-9478-A436-87E9-FB8DFC93DA20}"/>
                    </a:ext>
                  </a:extLst>
                </p:cNvPr>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1" name="Google Shape;8237;p71">
                <a:extLst>
                  <a:ext uri="{FF2B5EF4-FFF2-40B4-BE49-F238E27FC236}">
                    <a16:creationId xmlns:a16="http://schemas.microsoft.com/office/drawing/2014/main" id="{C5E7D81F-241D-7F54-3623-BD631CC0953F}"/>
                  </a:ext>
                </a:extLst>
              </p:cNvPr>
              <p:cNvGrpSpPr/>
              <p:nvPr/>
            </p:nvGrpSpPr>
            <p:grpSpPr>
              <a:xfrm>
                <a:off x="4719311" y="3434404"/>
                <a:ext cx="31499" cy="26898"/>
                <a:chOff x="4719311" y="3434404"/>
                <a:chExt cx="31499" cy="26898"/>
              </a:xfrm>
              <a:grpFill/>
            </p:grpSpPr>
            <p:sp>
              <p:nvSpPr>
                <p:cNvPr id="2639" name="Google Shape;8238;p71">
                  <a:extLst>
                    <a:ext uri="{FF2B5EF4-FFF2-40B4-BE49-F238E27FC236}">
                      <a16:creationId xmlns:a16="http://schemas.microsoft.com/office/drawing/2014/main" id="{F543D48C-BC3F-054B-0FF1-45C3DD863F71}"/>
                    </a:ext>
                  </a:extLst>
                </p:cNvPr>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8239;p71">
                  <a:extLst>
                    <a:ext uri="{FF2B5EF4-FFF2-40B4-BE49-F238E27FC236}">
                      <a16:creationId xmlns:a16="http://schemas.microsoft.com/office/drawing/2014/main" id="{49CB718A-128A-95F9-C54E-451B6C0FD8BE}"/>
                    </a:ext>
                  </a:extLst>
                </p:cNvPr>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8240;p71">
                <a:extLst>
                  <a:ext uri="{FF2B5EF4-FFF2-40B4-BE49-F238E27FC236}">
                    <a16:creationId xmlns:a16="http://schemas.microsoft.com/office/drawing/2014/main" id="{9A5D05FF-21C5-582B-2E5D-98211374258E}"/>
                  </a:ext>
                </a:extLst>
              </p:cNvPr>
              <p:cNvGrpSpPr/>
              <p:nvPr/>
            </p:nvGrpSpPr>
            <p:grpSpPr>
              <a:xfrm>
                <a:off x="4768876" y="3401772"/>
                <a:ext cx="31499" cy="26898"/>
                <a:chOff x="4768876" y="3401772"/>
                <a:chExt cx="31499" cy="26898"/>
              </a:xfrm>
              <a:grpFill/>
            </p:grpSpPr>
            <p:sp>
              <p:nvSpPr>
                <p:cNvPr id="2637" name="Google Shape;8241;p71">
                  <a:extLst>
                    <a:ext uri="{FF2B5EF4-FFF2-40B4-BE49-F238E27FC236}">
                      <a16:creationId xmlns:a16="http://schemas.microsoft.com/office/drawing/2014/main" id="{E301188D-7E48-2C2F-6183-A21AAC9637B9}"/>
                    </a:ext>
                  </a:extLst>
                </p:cNvPr>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8242;p71">
                  <a:extLst>
                    <a:ext uri="{FF2B5EF4-FFF2-40B4-BE49-F238E27FC236}">
                      <a16:creationId xmlns:a16="http://schemas.microsoft.com/office/drawing/2014/main" id="{13CEAA5D-371E-95D4-7D0E-9E4C2C846479}"/>
                    </a:ext>
                  </a:extLst>
                </p:cNvPr>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8243;p71">
                <a:extLst>
                  <a:ext uri="{FF2B5EF4-FFF2-40B4-BE49-F238E27FC236}">
                    <a16:creationId xmlns:a16="http://schemas.microsoft.com/office/drawing/2014/main" id="{7B8FDC6D-8888-7424-D268-F9304D725D79}"/>
                  </a:ext>
                </a:extLst>
              </p:cNvPr>
              <p:cNvGrpSpPr/>
              <p:nvPr/>
            </p:nvGrpSpPr>
            <p:grpSpPr>
              <a:xfrm>
                <a:off x="4762214" y="3471377"/>
                <a:ext cx="26938" cy="26938"/>
                <a:chOff x="4762214" y="3471377"/>
                <a:chExt cx="26938" cy="26938"/>
              </a:xfrm>
              <a:grpFill/>
            </p:grpSpPr>
            <p:sp>
              <p:nvSpPr>
                <p:cNvPr id="2635" name="Google Shape;8244;p71">
                  <a:extLst>
                    <a:ext uri="{FF2B5EF4-FFF2-40B4-BE49-F238E27FC236}">
                      <a16:creationId xmlns:a16="http://schemas.microsoft.com/office/drawing/2014/main" id="{D87773FD-B07B-00E9-8E2A-DF20FECC0292}"/>
                    </a:ext>
                  </a:extLst>
                </p:cNvPr>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8245;p71">
                  <a:extLst>
                    <a:ext uri="{FF2B5EF4-FFF2-40B4-BE49-F238E27FC236}">
                      <a16:creationId xmlns:a16="http://schemas.microsoft.com/office/drawing/2014/main" id="{DBFEECA5-8F89-F7B4-836A-55C45576E7C0}"/>
                    </a:ext>
                  </a:extLst>
                </p:cNvPr>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4" name="Google Shape;8246;p71">
                <a:extLst>
                  <a:ext uri="{FF2B5EF4-FFF2-40B4-BE49-F238E27FC236}">
                    <a16:creationId xmlns:a16="http://schemas.microsoft.com/office/drawing/2014/main" id="{9E556A88-92A0-3051-54E3-800AE80E955F}"/>
                  </a:ext>
                </a:extLst>
              </p:cNvPr>
              <p:cNvGrpSpPr/>
              <p:nvPr/>
            </p:nvGrpSpPr>
            <p:grpSpPr>
              <a:xfrm>
                <a:off x="4790473" y="3344782"/>
                <a:ext cx="31405" cy="26898"/>
                <a:chOff x="4790473" y="3344782"/>
                <a:chExt cx="31405" cy="26898"/>
              </a:xfrm>
              <a:grpFill/>
            </p:grpSpPr>
            <p:sp>
              <p:nvSpPr>
                <p:cNvPr id="2633" name="Google Shape;8247;p71">
                  <a:extLst>
                    <a:ext uri="{FF2B5EF4-FFF2-40B4-BE49-F238E27FC236}">
                      <a16:creationId xmlns:a16="http://schemas.microsoft.com/office/drawing/2014/main" id="{54F5CC0E-DBFF-F06D-351F-AED5F4F2DA40}"/>
                    </a:ext>
                  </a:extLst>
                </p:cNvPr>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8248;p71">
                  <a:extLst>
                    <a:ext uri="{FF2B5EF4-FFF2-40B4-BE49-F238E27FC236}">
                      <a16:creationId xmlns:a16="http://schemas.microsoft.com/office/drawing/2014/main" id="{1DAB467A-E03D-30EF-4CEF-DD73587AFD9F}"/>
                    </a:ext>
                  </a:extLst>
                </p:cNvPr>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5" name="Google Shape;8249;p71">
                <a:extLst>
                  <a:ext uri="{FF2B5EF4-FFF2-40B4-BE49-F238E27FC236}">
                    <a16:creationId xmlns:a16="http://schemas.microsoft.com/office/drawing/2014/main" id="{3DF9A5B7-984B-67A6-2DAD-0441F7F3F442}"/>
                  </a:ext>
                </a:extLst>
              </p:cNvPr>
              <p:cNvGrpSpPr/>
              <p:nvPr/>
            </p:nvGrpSpPr>
            <p:grpSpPr>
              <a:xfrm>
                <a:off x="4823774" y="3950733"/>
                <a:ext cx="37398" cy="32034"/>
                <a:chOff x="4823774" y="3950733"/>
                <a:chExt cx="37398" cy="32034"/>
              </a:xfrm>
              <a:grpFill/>
            </p:grpSpPr>
            <p:sp>
              <p:nvSpPr>
                <p:cNvPr id="2631" name="Google Shape;8250;p71">
                  <a:extLst>
                    <a:ext uri="{FF2B5EF4-FFF2-40B4-BE49-F238E27FC236}">
                      <a16:creationId xmlns:a16="http://schemas.microsoft.com/office/drawing/2014/main" id="{2C01E11F-EF7B-0E18-F2BA-6B39C96B3BC5}"/>
                    </a:ext>
                  </a:extLst>
                </p:cNvPr>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8251;p71">
                  <a:extLst>
                    <a:ext uri="{FF2B5EF4-FFF2-40B4-BE49-F238E27FC236}">
                      <a16:creationId xmlns:a16="http://schemas.microsoft.com/office/drawing/2014/main" id="{A7E6554B-319A-3764-E797-7DE30267AD95}"/>
                    </a:ext>
                  </a:extLst>
                </p:cNvPr>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8252;p71">
                <a:extLst>
                  <a:ext uri="{FF2B5EF4-FFF2-40B4-BE49-F238E27FC236}">
                    <a16:creationId xmlns:a16="http://schemas.microsoft.com/office/drawing/2014/main" id="{D981BC2C-D424-FFA2-ECC1-986DB34422B1}"/>
                  </a:ext>
                </a:extLst>
              </p:cNvPr>
              <p:cNvGrpSpPr/>
              <p:nvPr/>
            </p:nvGrpSpPr>
            <p:grpSpPr>
              <a:xfrm>
                <a:off x="4823396" y="4110566"/>
                <a:ext cx="31405" cy="26906"/>
                <a:chOff x="4823396" y="4110566"/>
                <a:chExt cx="31405" cy="26906"/>
              </a:xfrm>
              <a:grpFill/>
            </p:grpSpPr>
            <p:sp>
              <p:nvSpPr>
                <p:cNvPr id="2629" name="Google Shape;8253;p71">
                  <a:extLst>
                    <a:ext uri="{FF2B5EF4-FFF2-40B4-BE49-F238E27FC236}">
                      <a16:creationId xmlns:a16="http://schemas.microsoft.com/office/drawing/2014/main" id="{8AD134B6-6F63-8648-DC30-C64902F18E3F}"/>
                    </a:ext>
                  </a:extLst>
                </p:cNvPr>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8254;p71">
                  <a:extLst>
                    <a:ext uri="{FF2B5EF4-FFF2-40B4-BE49-F238E27FC236}">
                      <a16:creationId xmlns:a16="http://schemas.microsoft.com/office/drawing/2014/main" id="{B16BA227-4CB3-1C4C-EDBC-704C42A882B3}"/>
                    </a:ext>
                  </a:extLst>
                </p:cNvPr>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7" name="Google Shape;8255;p71">
                <a:extLst>
                  <a:ext uri="{FF2B5EF4-FFF2-40B4-BE49-F238E27FC236}">
                    <a16:creationId xmlns:a16="http://schemas.microsoft.com/office/drawing/2014/main" id="{62A2A2BD-804C-A0B7-3315-6C9DEDAC934A}"/>
                  </a:ext>
                </a:extLst>
              </p:cNvPr>
              <p:cNvGrpSpPr/>
              <p:nvPr/>
            </p:nvGrpSpPr>
            <p:grpSpPr>
              <a:xfrm>
                <a:off x="4838332" y="3821150"/>
                <a:ext cx="31499" cy="26898"/>
                <a:chOff x="4838332" y="3821150"/>
                <a:chExt cx="31499" cy="26898"/>
              </a:xfrm>
              <a:grpFill/>
            </p:grpSpPr>
            <p:sp>
              <p:nvSpPr>
                <p:cNvPr id="2627" name="Google Shape;8256;p71">
                  <a:extLst>
                    <a:ext uri="{FF2B5EF4-FFF2-40B4-BE49-F238E27FC236}">
                      <a16:creationId xmlns:a16="http://schemas.microsoft.com/office/drawing/2014/main" id="{D97A13D3-9C23-CEE6-E783-E1717AB55936}"/>
                    </a:ext>
                  </a:extLst>
                </p:cNvPr>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8257;p71">
                  <a:extLst>
                    <a:ext uri="{FF2B5EF4-FFF2-40B4-BE49-F238E27FC236}">
                      <a16:creationId xmlns:a16="http://schemas.microsoft.com/office/drawing/2014/main" id="{28F45E27-F568-E535-FB4A-43755F83052C}"/>
                    </a:ext>
                  </a:extLst>
                </p:cNvPr>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8" name="Google Shape;8258;p71">
                <a:extLst>
                  <a:ext uri="{FF2B5EF4-FFF2-40B4-BE49-F238E27FC236}">
                    <a16:creationId xmlns:a16="http://schemas.microsoft.com/office/drawing/2014/main" id="{F47FF820-3BCC-E635-F268-FB71D215A905}"/>
                  </a:ext>
                </a:extLst>
              </p:cNvPr>
              <p:cNvGrpSpPr/>
              <p:nvPr/>
            </p:nvGrpSpPr>
            <p:grpSpPr>
              <a:xfrm>
                <a:off x="4661275" y="3815007"/>
                <a:ext cx="36824" cy="31523"/>
                <a:chOff x="4661275" y="3815007"/>
                <a:chExt cx="36824" cy="31523"/>
              </a:xfrm>
              <a:grpFill/>
            </p:grpSpPr>
            <p:sp>
              <p:nvSpPr>
                <p:cNvPr id="2625" name="Google Shape;8259;p71">
                  <a:extLst>
                    <a:ext uri="{FF2B5EF4-FFF2-40B4-BE49-F238E27FC236}">
                      <a16:creationId xmlns:a16="http://schemas.microsoft.com/office/drawing/2014/main" id="{6E89AA21-1F7C-71B4-76E4-83A221B47E60}"/>
                    </a:ext>
                  </a:extLst>
                </p:cNvPr>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8260;p71">
                  <a:extLst>
                    <a:ext uri="{FF2B5EF4-FFF2-40B4-BE49-F238E27FC236}">
                      <a16:creationId xmlns:a16="http://schemas.microsoft.com/office/drawing/2014/main" id="{544F10A1-6A68-A09F-DEBD-2CCAE0173449}"/>
                    </a:ext>
                  </a:extLst>
                </p:cNvPr>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9" name="Google Shape;8261;p71">
                <a:extLst>
                  <a:ext uri="{FF2B5EF4-FFF2-40B4-BE49-F238E27FC236}">
                    <a16:creationId xmlns:a16="http://schemas.microsoft.com/office/drawing/2014/main" id="{B2CEC602-1930-A757-09A8-965BC6596CDC}"/>
                  </a:ext>
                </a:extLst>
              </p:cNvPr>
              <p:cNvGrpSpPr/>
              <p:nvPr/>
            </p:nvGrpSpPr>
            <p:grpSpPr>
              <a:xfrm>
                <a:off x="4558998" y="3851037"/>
                <a:ext cx="33591" cy="28699"/>
                <a:chOff x="4558998" y="3851037"/>
                <a:chExt cx="33591" cy="28699"/>
              </a:xfrm>
              <a:grpFill/>
            </p:grpSpPr>
            <p:sp>
              <p:nvSpPr>
                <p:cNvPr id="2623" name="Google Shape;8262;p71">
                  <a:extLst>
                    <a:ext uri="{FF2B5EF4-FFF2-40B4-BE49-F238E27FC236}">
                      <a16:creationId xmlns:a16="http://schemas.microsoft.com/office/drawing/2014/main" id="{BC7AAB6B-E374-D22B-1B55-74B52784C44B}"/>
                    </a:ext>
                  </a:extLst>
                </p:cNvPr>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8263;p71">
                  <a:extLst>
                    <a:ext uri="{FF2B5EF4-FFF2-40B4-BE49-F238E27FC236}">
                      <a16:creationId xmlns:a16="http://schemas.microsoft.com/office/drawing/2014/main" id="{85C89D4D-870C-4D2C-D05F-58B64D90AF59}"/>
                    </a:ext>
                  </a:extLst>
                </p:cNvPr>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8264;p71">
                <a:extLst>
                  <a:ext uri="{FF2B5EF4-FFF2-40B4-BE49-F238E27FC236}">
                    <a16:creationId xmlns:a16="http://schemas.microsoft.com/office/drawing/2014/main" id="{82808376-FA2B-74EF-1DB6-21B95540EDC3}"/>
                  </a:ext>
                </a:extLst>
              </p:cNvPr>
              <p:cNvGrpSpPr/>
              <p:nvPr/>
            </p:nvGrpSpPr>
            <p:grpSpPr>
              <a:xfrm>
                <a:off x="4696762" y="3638587"/>
                <a:ext cx="33591" cy="28794"/>
                <a:chOff x="4696762" y="3638587"/>
                <a:chExt cx="33591" cy="28794"/>
              </a:xfrm>
              <a:grpFill/>
            </p:grpSpPr>
            <p:sp>
              <p:nvSpPr>
                <p:cNvPr id="2621" name="Google Shape;8265;p71">
                  <a:extLst>
                    <a:ext uri="{FF2B5EF4-FFF2-40B4-BE49-F238E27FC236}">
                      <a16:creationId xmlns:a16="http://schemas.microsoft.com/office/drawing/2014/main" id="{ADD2A60A-ACAA-7AD9-FD51-83A457E33948}"/>
                    </a:ext>
                  </a:extLst>
                </p:cNvPr>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8266;p71">
                  <a:extLst>
                    <a:ext uri="{FF2B5EF4-FFF2-40B4-BE49-F238E27FC236}">
                      <a16:creationId xmlns:a16="http://schemas.microsoft.com/office/drawing/2014/main" id="{B4315840-5E43-4185-E021-29DD883A6B9A}"/>
                    </a:ext>
                  </a:extLst>
                </p:cNvPr>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8267;p71">
                <a:extLst>
                  <a:ext uri="{FF2B5EF4-FFF2-40B4-BE49-F238E27FC236}">
                    <a16:creationId xmlns:a16="http://schemas.microsoft.com/office/drawing/2014/main" id="{7CE66C90-BC2F-CEE7-EA67-016771017635}"/>
                  </a:ext>
                </a:extLst>
              </p:cNvPr>
              <p:cNvGrpSpPr/>
              <p:nvPr/>
            </p:nvGrpSpPr>
            <p:grpSpPr>
              <a:xfrm>
                <a:off x="4929479" y="3939140"/>
                <a:ext cx="33497" cy="28692"/>
                <a:chOff x="4929479" y="3939140"/>
                <a:chExt cx="33497" cy="28692"/>
              </a:xfrm>
              <a:grpFill/>
            </p:grpSpPr>
            <p:sp>
              <p:nvSpPr>
                <p:cNvPr id="2619" name="Google Shape;8268;p71">
                  <a:extLst>
                    <a:ext uri="{FF2B5EF4-FFF2-40B4-BE49-F238E27FC236}">
                      <a16:creationId xmlns:a16="http://schemas.microsoft.com/office/drawing/2014/main" id="{3435F11E-60FA-EAAA-2EA3-E64844D92DDE}"/>
                    </a:ext>
                  </a:extLst>
                </p:cNvPr>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8269;p71">
                  <a:extLst>
                    <a:ext uri="{FF2B5EF4-FFF2-40B4-BE49-F238E27FC236}">
                      <a16:creationId xmlns:a16="http://schemas.microsoft.com/office/drawing/2014/main" id="{79C5F8E5-22AA-E80C-E419-5D5E4765D328}"/>
                    </a:ext>
                  </a:extLst>
                </p:cNvPr>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2" name="Google Shape;8270;p71">
                <a:extLst>
                  <a:ext uri="{FF2B5EF4-FFF2-40B4-BE49-F238E27FC236}">
                    <a16:creationId xmlns:a16="http://schemas.microsoft.com/office/drawing/2014/main" id="{84B9B11F-04EC-B904-C7DD-08A564A63FF3}"/>
                  </a:ext>
                </a:extLst>
              </p:cNvPr>
              <p:cNvGrpSpPr/>
              <p:nvPr/>
            </p:nvGrpSpPr>
            <p:grpSpPr>
              <a:xfrm>
                <a:off x="4907119" y="3986039"/>
                <a:ext cx="33497" cy="28699"/>
                <a:chOff x="4907119" y="3986039"/>
                <a:chExt cx="33497" cy="28699"/>
              </a:xfrm>
              <a:grpFill/>
            </p:grpSpPr>
            <p:sp>
              <p:nvSpPr>
                <p:cNvPr id="2617" name="Google Shape;8271;p71">
                  <a:extLst>
                    <a:ext uri="{FF2B5EF4-FFF2-40B4-BE49-F238E27FC236}">
                      <a16:creationId xmlns:a16="http://schemas.microsoft.com/office/drawing/2014/main" id="{0E54C431-CB59-8E76-ED3C-A582F0C6A5F3}"/>
                    </a:ext>
                  </a:extLst>
                </p:cNvPr>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8272;p71">
                  <a:extLst>
                    <a:ext uri="{FF2B5EF4-FFF2-40B4-BE49-F238E27FC236}">
                      <a16:creationId xmlns:a16="http://schemas.microsoft.com/office/drawing/2014/main" id="{49081D13-2DCE-0057-428E-E7993FEAB154}"/>
                    </a:ext>
                  </a:extLst>
                </p:cNvPr>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8273;p71">
                <a:extLst>
                  <a:ext uri="{FF2B5EF4-FFF2-40B4-BE49-F238E27FC236}">
                    <a16:creationId xmlns:a16="http://schemas.microsoft.com/office/drawing/2014/main" id="{E89258AE-C4FD-6B38-A03C-79CC5BE5BC17}"/>
                  </a:ext>
                </a:extLst>
              </p:cNvPr>
              <p:cNvGrpSpPr/>
              <p:nvPr/>
            </p:nvGrpSpPr>
            <p:grpSpPr>
              <a:xfrm>
                <a:off x="4911783" y="4048102"/>
                <a:ext cx="33591" cy="28762"/>
                <a:chOff x="4911783" y="4048102"/>
                <a:chExt cx="33591" cy="28762"/>
              </a:xfrm>
              <a:grpFill/>
            </p:grpSpPr>
            <p:sp>
              <p:nvSpPr>
                <p:cNvPr id="2615" name="Google Shape;8274;p71">
                  <a:extLst>
                    <a:ext uri="{FF2B5EF4-FFF2-40B4-BE49-F238E27FC236}">
                      <a16:creationId xmlns:a16="http://schemas.microsoft.com/office/drawing/2014/main" id="{9600A1B9-561A-334D-7F16-355B36F055F5}"/>
                    </a:ext>
                  </a:extLst>
                </p:cNvPr>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8275;p71">
                  <a:extLst>
                    <a:ext uri="{FF2B5EF4-FFF2-40B4-BE49-F238E27FC236}">
                      <a16:creationId xmlns:a16="http://schemas.microsoft.com/office/drawing/2014/main" id="{19034A45-AB9A-1341-6EB1-9B89B2B04139}"/>
                    </a:ext>
                  </a:extLst>
                </p:cNvPr>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4" name="Google Shape;8276;p71">
                <a:extLst>
                  <a:ext uri="{FF2B5EF4-FFF2-40B4-BE49-F238E27FC236}">
                    <a16:creationId xmlns:a16="http://schemas.microsoft.com/office/drawing/2014/main" id="{53F42A8A-84B2-7641-7D93-91842E762549}"/>
                  </a:ext>
                </a:extLst>
              </p:cNvPr>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8277;p71">
                <a:extLst>
                  <a:ext uri="{FF2B5EF4-FFF2-40B4-BE49-F238E27FC236}">
                    <a16:creationId xmlns:a16="http://schemas.microsoft.com/office/drawing/2014/main" id="{6736EF25-1110-AB54-015A-D06755E57777}"/>
                  </a:ext>
                </a:extLst>
              </p:cNvPr>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6" name="Google Shape;8278;p71">
                <a:extLst>
                  <a:ext uri="{FF2B5EF4-FFF2-40B4-BE49-F238E27FC236}">
                    <a16:creationId xmlns:a16="http://schemas.microsoft.com/office/drawing/2014/main" id="{2EDFD8C4-9DFF-6AAF-1D9D-0A8B765973EE}"/>
                  </a:ext>
                </a:extLst>
              </p:cNvPr>
              <p:cNvGrpSpPr/>
              <p:nvPr/>
            </p:nvGrpSpPr>
            <p:grpSpPr>
              <a:xfrm>
                <a:off x="4762623" y="3837847"/>
                <a:ext cx="42416" cy="36273"/>
                <a:chOff x="4762623" y="3837847"/>
                <a:chExt cx="42416" cy="36273"/>
              </a:xfrm>
              <a:grpFill/>
            </p:grpSpPr>
            <p:sp>
              <p:nvSpPr>
                <p:cNvPr id="2613" name="Google Shape;8279;p71">
                  <a:extLst>
                    <a:ext uri="{FF2B5EF4-FFF2-40B4-BE49-F238E27FC236}">
                      <a16:creationId xmlns:a16="http://schemas.microsoft.com/office/drawing/2014/main" id="{7DCC3684-3AA0-9244-99A3-734C81371508}"/>
                    </a:ext>
                  </a:extLst>
                </p:cNvPr>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8280;p71">
                  <a:extLst>
                    <a:ext uri="{FF2B5EF4-FFF2-40B4-BE49-F238E27FC236}">
                      <a16:creationId xmlns:a16="http://schemas.microsoft.com/office/drawing/2014/main" id="{B36FF864-E378-5600-A420-9005E9988283}"/>
                    </a:ext>
                  </a:extLst>
                </p:cNvPr>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7" name="Google Shape;8281;p71">
                <a:extLst>
                  <a:ext uri="{FF2B5EF4-FFF2-40B4-BE49-F238E27FC236}">
                    <a16:creationId xmlns:a16="http://schemas.microsoft.com/office/drawing/2014/main" id="{52D29049-347F-062C-3EB5-736E3C588303}"/>
                  </a:ext>
                </a:extLst>
              </p:cNvPr>
              <p:cNvGrpSpPr/>
              <p:nvPr/>
            </p:nvGrpSpPr>
            <p:grpSpPr>
              <a:xfrm>
                <a:off x="4746044" y="4104966"/>
                <a:ext cx="33497" cy="28699"/>
                <a:chOff x="4746044" y="4104966"/>
                <a:chExt cx="33497" cy="28699"/>
              </a:xfrm>
              <a:grpFill/>
            </p:grpSpPr>
            <p:sp>
              <p:nvSpPr>
                <p:cNvPr id="2611" name="Google Shape;8282;p71">
                  <a:extLst>
                    <a:ext uri="{FF2B5EF4-FFF2-40B4-BE49-F238E27FC236}">
                      <a16:creationId xmlns:a16="http://schemas.microsoft.com/office/drawing/2014/main" id="{E2115898-D720-80ED-EE75-71EB2ACAD93E}"/>
                    </a:ext>
                  </a:extLst>
                </p:cNvPr>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8283;p71">
                  <a:extLst>
                    <a:ext uri="{FF2B5EF4-FFF2-40B4-BE49-F238E27FC236}">
                      <a16:creationId xmlns:a16="http://schemas.microsoft.com/office/drawing/2014/main" id="{1C2A3636-D654-9ABE-9C1F-523929A1D21B}"/>
                    </a:ext>
                  </a:extLst>
                </p:cNvPr>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8284;p71">
                <a:extLst>
                  <a:ext uri="{FF2B5EF4-FFF2-40B4-BE49-F238E27FC236}">
                    <a16:creationId xmlns:a16="http://schemas.microsoft.com/office/drawing/2014/main" id="{5C5D7C8A-094B-264A-7407-730119FA3124}"/>
                  </a:ext>
                </a:extLst>
              </p:cNvPr>
              <p:cNvGrpSpPr/>
              <p:nvPr/>
            </p:nvGrpSpPr>
            <p:grpSpPr>
              <a:xfrm>
                <a:off x="4859646" y="4162554"/>
                <a:ext cx="33591" cy="28762"/>
                <a:chOff x="4859646" y="4162554"/>
                <a:chExt cx="33591" cy="28762"/>
              </a:xfrm>
              <a:grpFill/>
            </p:grpSpPr>
            <p:sp>
              <p:nvSpPr>
                <p:cNvPr id="2609" name="Google Shape;8285;p71">
                  <a:extLst>
                    <a:ext uri="{FF2B5EF4-FFF2-40B4-BE49-F238E27FC236}">
                      <a16:creationId xmlns:a16="http://schemas.microsoft.com/office/drawing/2014/main" id="{93470B46-4456-2326-1A26-B6177313AB1F}"/>
                    </a:ext>
                  </a:extLst>
                </p:cNvPr>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8286;p71">
                  <a:extLst>
                    <a:ext uri="{FF2B5EF4-FFF2-40B4-BE49-F238E27FC236}">
                      <a16:creationId xmlns:a16="http://schemas.microsoft.com/office/drawing/2014/main" id="{98D3D917-6C72-6359-08D7-4061CD1D53BE}"/>
                    </a:ext>
                  </a:extLst>
                </p:cNvPr>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1" name="Google Shape;8287;p71">
              <a:extLst>
                <a:ext uri="{FF2B5EF4-FFF2-40B4-BE49-F238E27FC236}">
                  <a16:creationId xmlns:a16="http://schemas.microsoft.com/office/drawing/2014/main" id="{76EE921C-A4C5-881C-AAFE-B61F10B19AFC}"/>
                </a:ext>
              </a:extLst>
            </p:cNvPr>
            <p:cNvGrpSpPr/>
            <p:nvPr/>
          </p:nvGrpSpPr>
          <p:grpSpPr>
            <a:xfrm>
              <a:off x="3597785" y="3274438"/>
              <a:ext cx="855610" cy="1122100"/>
              <a:chOff x="3597785" y="3274438"/>
              <a:chExt cx="855610" cy="1122100"/>
            </a:xfrm>
            <a:grpFill/>
          </p:grpSpPr>
          <p:grpSp>
            <p:nvGrpSpPr>
              <p:cNvPr id="2302" name="Google Shape;8288;p71">
                <a:extLst>
                  <a:ext uri="{FF2B5EF4-FFF2-40B4-BE49-F238E27FC236}">
                    <a16:creationId xmlns:a16="http://schemas.microsoft.com/office/drawing/2014/main" id="{D0A09ADF-029C-CF77-C176-C8111C89A164}"/>
                  </a:ext>
                </a:extLst>
              </p:cNvPr>
              <p:cNvGrpSpPr/>
              <p:nvPr/>
            </p:nvGrpSpPr>
            <p:grpSpPr>
              <a:xfrm>
                <a:off x="3617857" y="3284717"/>
                <a:ext cx="826785" cy="1099165"/>
                <a:chOff x="3617857" y="3284717"/>
                <a:chExt cx="826785" cy="1099165"/>
              </a:xfrm>
              <a:grpFill/>
            </p:grpSpPr>
            <p:sp>
              <p:nvSpPr>
                <p:cNvPr id="2440" name="Google Shape;8289;p71">
                  <a:extLst>
                    <a:ext uri="{FF2B5EF4-FFF2-40B4-BE49-F238E27FC236}">
                      <a16:creationId xmlns:a16="http://schemas.microsoft.com/office/drawing/2014/main" id="{49181C1C-6E8E-47E2-A738-01B0265F1922}"/>
                    </a:ext>
                  </a:extLst>
                </p:cNvPr>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8290;p71">
                  <a:extLst>
                    <a:ext uri="{FF2B5EF4-FFF2-40B4-BE49-F238E27FC236}">
                      <a16:creationId xmlns:a16="http://schemas.microsoft.com/office/drawing/2014/main" id="{9AB395A7-0327-36EB-6832-75910933B2FE}"/>
                    </a:ext>
                  </a:extLst>
                </p:cNvPr>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8291;p71">
                  <a:extLst>
                    <a:ext uri="{FF2B5EF4-FFF2-40B4-BE49-F238E27FC236}">
                      <a16:creationId xmlns:a16="http://schemas.microsoft.com/office/drawing/2014/main" id="{8E410E63-0B88-A7C4-BE92-E0C2F9D20AF1}"/>
                    </a:ext>
                  </a:extLst>
                </p:cNvPr>
                <p:cNvSpPr/>
                <p:nvPr/>
              </p:nvSpPr>
              <p:spPr>
                <a:xfrm>
                  <a:off x="4230666" y="3943372"/>
                  <a:ext cx="15612" cy="77934"/>
                </a:xfrm>
                <a:custGeom>
                  <a:avLst/>
                  <a:gdLst/>
                  <a:ahLst/>
                  <a:cxnLst/>
                  <a:rect l="l" t="t" r="r" b="b"/>
                  <a:pathLst>
                    <a:path w="1985" h="9909" fill="none" extrusionOk="0">
                      <a:moveTo>
                        <a:pt x="1984" y="9908"/>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8292;p71">
                  <a:extLst>
                    <a:ext uri="{FF2B5EF4-FFF2-40B4-BE49-F238E27FC236}">
                      <a16:creationId xmlns:a16="http://schemas.microsoft.com/office/drawing/2014/main" id="{929647C6-159D-9A3F-62BA-DF4C507582CB}"/>
                    </a:ext>
                  </a:extLst>
                </p:cNvPr>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8293;p71">
                  <a:extLst>
                    <a:ext uri="{FF2B5EF4-FFF2-40B4-BE49-F238E27FC236}">
                      <a16:creationId xmlns:a16="http://schemas.microsoft.com/office/drawing/2014/main" id="{56E8C3EF-74EC-F4DD-A44C-148B9CCBB90D}"/>
                    </a:ext>
                  </a:extLst>
                </p:cNvPr>
                <p:cNvSpPr/>
                <p:nvPr/>
              </p:nvSpPr>
              <p:spPr>
                <a:xfrm>
                  <a:off x="4234473" y="3939573"/>
                  <a:ext cx="143953" cy="22171"/>
                </a:xfrm>
                <a:custGeom>
                  <a:avLst/>
                  <a:gdLst/>
                  <a:ahLst/>
                  <a:cxnLst/>
                  <a:rect l="l" t="t" r="r" b="b"/>
                  <a:pathLst>
                    <a:path w="18303" h="2819" fill="none" extrusionOk="0">
                      <a:moveTo>
                        <a:pt x="0" y="0"/>
                      </a:moveTo>
                      <a:lnTo>
                        <a:pt x="18303" y="281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8294;p71">
                  <a:extLst>
                    <a:ext uri="{FF2B5EF4-FFF2-40B4-BE49-F238E27FC236}">
                      <a16:creationId xmlns:a16="http://schemas.microsoft.com/office/drawing/2014/main" id="{F1A783A0-8584-9973-D4F3-7077D7D21E14}"/>
                    </a:ext>
                  </a:extLst>
                </p:cNvPr>
                <p:cNvSpPr/>
                <p:nvPr/>
              </p:nvSpPr>
              <p:spPr>
                <a:xfrm>
                  <a:off x="4300405" y="4023579"/>
                  <a:ext cx="24264" cy="112650"/>
                </a:xfrm>
                <a:custGeom>
                  <a:avLst/>
                  <a:gdLst/>
                  <a:ahLst/>
                  <a:cxnLst/>
                  <a:rect l="l" t="t" r="r" b="b"/>
                  <a:pathLst>
                    <a:path w="3085" h="14323" fill="none" extrusionOk="0">
                      <a:moveTo>
                        <a:pt x="0" y="14323"/>
                      </a:moveTo>
                      <a:lnTo>
                        <a:pt x="3085"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8295;p71">
                  <a:extLst>
                    <a:ext uri="{FF2B5EF4-FFF2-40B4-BE49-F238E27FC236}">
                      <a16:creationId xmlns:a16="http://schemas.microsoft.com/office/drawing/2014/main" id="{A38CF9E8-A3DC-B1BC-551A-5E9BA87F6773}"/>
                    </a:ext>
                  </a:extLst>
                </p:cNvPr>
                <p:cNvSpPr/>
                <p:nvPr/>
              </p:nvSpPr>
              <p:spPr>
                <a:xfrm>
                  <a:off x="4324661" y="4019772"/>
                  <a:ext cx="40544" cy="140154"/>
                </a:xfrm>
                <a:custGeom>
                  <a:avLst/>
                  <a:gdLst/>
                  <a:ahLst/>
                  <a:cxnLst/>
                  <a:rect l="l" t="t" r="r" b="b"/>
                  <a:pathLst>
                    <a:path w="5155" h="17820" fill="none" extrusionOk="0">
                      <a:moveTo>
                        <a:pt x="1" y="1"/>
                      </a:moveTo>
                      <a:lnTo>
                        <a:pt x="5154" y="1781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8296;p71">
                  <a:extLst>
                    <a:ext uri="{FF2B5EF4-FFF2-40B4-BE49-F238E27FC236}">
                      <a16:creationId xmlns:a16="http://schemas.microsoft.com/office/drawing/2014/main" id="{EF3AD376-8280-C465-BF17-D25E0A04C92E}"/>
                    </a:ext>
                  </a:extLst>
                </p:cNvPr>
                <p:cNvSpPr/>
                <p:nvPr/>
              </p:nvSpPr>
              <p:spPr>
                <a:xfrm>
                  <a:off x="4324661" y="4019772"/>
                  <a:ext cx="104282" cy="52522"/>
                </a:xfrm>
                <a:custGeom>
                  <a:avLst/>
                  <a:gdLst/>
                  <a:ahLst/>
                  <a:cxnLst/>
                  <a:rect l="l" t="t" r="r" b="b"/>
                  <a:pathLst>
                    <a:path w="13259" h="6678" fill="none" extrusionOk="0">
                      <a:moveTo>
                        <a:pt x="1" y="1"/>
                      </a:moveTo>
                      <a:lnTo>
                        <a:pt x="13259" y="667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8297;p71">
                  <a:extLst>
                    <a:ext uri="{FF2B5EF4-FFF2-40B4-BE49-F238E27FC236}">
                      <a16:creationId xmlns:a16="http://schemas.microsoft.com/office/drawing/2014/main" id="{D05A13E7-3E1A-7DB9-9713-D2924BFAEA43}"/>
                    </a:ext>
                  </a:extLst>
                </p:cNvPr>
                <p:cNvSpPr/>
                <p:nvPr/>
              </p:nvSpPr>
              <p:spPr>
                <a:xfrm>
                  <a:off x="4328467" y="3989901"/>
                  <a:ext cx="113421" cy="29879"/>
                </a:xfrm>
                <a:custGeom>
                  <a:avLst/>
                  <a:gdLst/>
                  <a:ahLst/>
                  <a:cxnLst/>
                  <a:rect l="l" t="t" r="r" b="b"/>
                  <a:pathLst>
                    <a:path w="14421" h="3799" fill="none" extrusionOk="0">
                      <a:moveTo>
                        <a:pt x="14420" y="0"/>
                      </a:moveTo>
                      <a:lnTo>
                        <a:pt x="1" y="379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8298;p71">
                  <a:extLst>
                    <a:ext uri="{FF2B5EF4-FFF2-40B4-BE49-F238E27FC236}">
                      <a16:creationId xmlns:a16="http://schemas.microsoft.com/office/drawing/2014/main" id="{E5882125-4806-B42B-CF11-7EE51B207C55}"/>
                    </a:ext>
                  </a:extLst>
                </p:cNvPr>
                <p:cNvSpPr/>
                <p:nvPr/>
              </p:nvSpPr>
              <p:spPr>
                <a:xfrm>
                  <a:off x="4224193" y="4019772"/>
                  <a:ext cx="23886" cy="76975"/>
                </a:xfrm>
                <a:custGeom>
                  <a:avLst/>
                  <a:gdLst/>
                  <a:ahLst/>
                  <a:cxnLst/>
                  <a:rect l="l" t="t" r="r" b="b"/>
                  <a:pathLst>
                    <a:path w="3037" h="9787" fill="none" extrusionOk="0">
                      <a:moveTo>
                        <a:pt x="1" y="9787"/>
                      </a:moveTo>
                      <a:lnTo>
                        <a:pt x="3037"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8299;p71">
                  <a:extLst>
                    <a:ext uri="{FF2B5EF4-FFF2-40B4-BE49-F238E27FC236}">
                      <a16:creationId xmlns:a16="http://schemas.microsoft.com/office/drawing/2014/main" id="{D2D4986F-4011-1FC3-C8C7-3F660CF7EF15}"/>
                    </a:ext>
                  </a:extLst>
                </p:cNvPr>
                <p:cNvSpPr/>
                <p:nvPr/>
              </p:nvSpPr>
              <p:spPr>
                <a:xfrm>
                  <a:off x="4248071" y="4019772"/>
                  <a:ext cx="52342" cy="116457"/>
                </a:xfrm>
                <a:custGeom>
                  <a:avLst/>
                  <a:gdLst/>
                  <a:ahLst/>
                  <a:cxnLst/>
                  <a:rect l="l" t="t" r="r" b="b"/>
                  <a:pathLst>
                    <a:path w="6655" h="14807" fill="none" extrusionOk="0">
                      <a:moveTo>
                        <a:pt x="1" y="1"/>
                      </a:moveTo>
                      <a:lnTo>
                        <a:pt x="6654" y="1480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8300;p71">
                  <a:extLst>
                    <a:ext uri="{FF2B5EF4-FFF2-40B4-BE49-F238E27FC236}">
                      <a16:creationId xmlns:a16="http://schemas.microsoft.com/office/drawing/2014/main" id="{3A51D07E-046A-9E6F-BCD6-B6E7BF554AA3}"/>
                    </a:ext>
                  </a:extLst>
                </p:cNvPr>
                <p:cNvSpPr/>
                <p:nvPr/>
              </p:nvSpPr>
              <p:spPr>
                <a:xfrm>
                  <a:off x="4300405" y="4138982"/>
                  <a:ext cx="6567" cy="119029"/>
                </a:xfrm>
                <a:custGeom>
                  <a:avLst/>
                  <a:gdLst/>
                  <a:ahLst/>
                  <a:cxnLst/>
                  <a:rect l="l" t="t" r="r" b="b"/>
                  <a:pathLst>
                    <a:path w="835" h="15134" fill="none" extrusionOk="0">
                      <a:moveTo>
                        <a:pt x="0" y="1"/>
                      </a:moveTo>
                      <a:lnTo>
                        <a:pt x="835" y="1513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8301;p71">
                  <a:extLst>
                    <a:ext uri="{FF2B5EF4-FFF2-40B4-BE49-F238E27FC236}">
                      <a16:creationId xmlns:a16="http://schemas.microsoft.com/office/drawing/2014/main" id="{820D1015-0425-2E10-4FDC-B63D867688B6}"/>
                    </a:ext>
                  </a:extLst>
                </p:cNvPr>
                <p:cNvSpPr/>
                <p:nvPr/>
              </p:nvSpPr>
              <p:spPr>
                <a:xfrm>
                  <a:off x="4219726" y="4200164"/>
                  <a:ext cx="85343" cy="60513"/>
                </a:xfrm>
                <a:custGeom>
                  <a:avLst/>
                  <a:gdLst/>
                  <a:ahLst/>
                  <a:cxnLst/>
                  <a:rect l="l" t="t" r="r" b="b"/>
                  <a:pathLst>
                    <a:path w="10851" h="7694" fill="none" extrusionOk="0">
                      <a:moveTo>
                        <a:pt x="0" y="0"/>
                      </a:moveTo>
                      <a:lnTo>
                        <a:pt x="10851" y="769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8302;p71">
                  <a:extLst>
                    <a:ext uri="{FF2B5EF4-FFF2-40B4-BE49-F238E27FC236}">
                      <a16:creationId xmlns:a16="http://schemas.microsoft.com/office/drawing/2014/main" id="{25ACC28C-72C7-9B68-A4BF-AA8492445462}"/>
                    </a:ext>
                  </a:extLst>
                </p:cNvPr>
                <p:cNvSpPr/>
                <p:nvPr/>
              </p:nvSpPr>
              <p:spPr>
                <a:xfrm>
                  <a:off x="4223430" y="4137275"/>
                  <a:ext cx="81930" cy="15132"/>
                </a:xfrm>
                <a:custGeom>
                  <a:avLst/>
                  <a:gdLst/>
                  <a:ahLst/>
                  <a:cxnLst/>
                  <a:rect l="l" t="t" r="r" b="b"/>
                  <a:pathLst>
                    <a:path w="10417" h="1924" fill="none" extrusionOk="0">
                      <a:moveTo>
                        <a:pt x="1" y="1923"/>
                      </a:moveTo>
                      <a:lnTo>
                        <a:pt x="10416"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8303;p71">
                  <a:extLst>
                    <a:ext uri="{FF2B5EF4-FFF2-40B4-BE49-F238E27FC236}">
                      <a16:creationId xmlns:a16="http://schemas.microsoft.com/office/drawing/2014/main" id="{74B32C3E-42B9-EA5A-2D8F-A6F50948C1C7}"/>
                    </a:ext>
                  </a:extLst>
                </p:cNvPr>
                <p:cNvSpPr/>
                <p:nvPr/>
              </p:nvSpPr>
              <p:spPr>
                <a:xfrm>
                  <a:off x="4303638" y="4138982"/>
                  <a:ext cx="59947" cy="23894"/>
                </a:xfrm>
                <a:custGeom>
                  <a:avLst/>
                  <a:gdLst/>
                  <a:ahLst/>
                  <a:cxnLst/>
                  <a:rect l="l" t="t" r="r" b="b"/>
                  <a:pathLst>
                    <a:path w="7622" h="3038" fill="none" extrusionOk="0">
                      <a:moveTo>
                        <a:pt x="7621" y="3037"/>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8304;p71">
                  <a:extLst>
                    <a:ext uri="{FF2B5EF4-FFF2-40B4-BE49-F238E27FC236}">
                      <a16:creationId xmlns:a16="http://schemas.microsoft.com/office/drawing/2014/main" id="{6A913E5A-84A9-FB3E-ACA9-95E7A7F8589A}"/>
                    </a:ext>
                  </a:extLst>
                </p:cNvPr>
                <p:cNvSpPr/>
                <p:nvPr/>
              </p:nvSpPr>
              <p:spPr>
                <a:xfrm>
                  <a:off x="4201644" y="4267237"/>
                  <a:ext cx="39970" cy="77164"/>
                </a:xfrm>
                <a:custGeom>
                  <a:avLst/>
                  <a:gdLst/>
                  <a:ahLst/>
                  <a:cxnLst/>
                  <a:rect l="l" t="t" r="r" b="b"/>
                  <a:pathLst>
                    <a:path w="5082" h="9811" fill="none" extrusionOk="0">
                      <a:moveTo>
                        <a:pt x="1" y="0"/>
                      </a:moveTo>
                      <a:lnTo>
                        <a:pt x="5081" y="981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8305;p71">
                  <a:extLst>
                    <a:ext uri="{FF2B5EF4-FFF2-40B4-BE49-F238E27FC236}">
                      <a16:creationId xmlns:a16="http://schemas.microsoft.com/office/drawing/2014/main" id="{8CE9DEF1-071D-9556-E6EF-C8AAF2DC2494}"/>
                    </a:ext>
                  </a:extLst>
                </p:cNvPr>
                <p:cNvSpPr/>
                <p:nvPr/>
              </p:nvSpPr>
              <p:spPr>
                <a:xfrm>
                  <a:off x="4203831" y="4258003"/>
                  <a:ext cx="103142" cy="9241"/>
                </a:xfrm>
                <a:custGeom>
                  <a:avLst/>
                  <a:gdLst/>
                  <a:ahLst/>
                  <a:cxnLst/>
                  <a:rect l="l" t="t" r="r" b="b"/>
                  <a:pathLst>
                    <a:path w="13114" h="1175" fill="none" extrusionOk="0">
                      <a:moveTo>
                        <a:pt x="1" y="1174"/>
                      </a:moveTo>
                      <a:lnTo>
                        <a:pt x="1311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8306;p71">
                  <a:extLst>
                    <a:ext uri="{FF2B5EF4-FFF2-40B4-BE49-F238E27FC236}">
                      <a16:creationId xmlns:a16="http://schemas.microsoft.com/office/drawing/2014/main" id="{483D2AE7-855A-0260-A388-C3C3453A0F5E}"/>
                    </a:ext>
                  </a:extLst>
                </p:cNvPr>
                <p:cNvSpPr/>
                <p:nvPr/>
              </p:nvSpPr>
              <p:spPr>
                <a:xfrm>
                  <a:off x="4179001" y="3943372"/>
                  <a:ext cx="51673" cy="104951"/>
                </a:xfrm>
                <a:custGeom>
                  <a:avLst/>
                  <a:gdLst/>
                  <a:ahLst/>
                  <a:cxnLst/>
                  <a:rect l="l" t="t" r="r" b="b"/>
                  <a:pathLst>
                    <a:path w="6570" h="13344" fill="none" extrusionOk="0">
                      <a:moveTo>
                        <a:pt x="1" y="13344"/>
                      </a:moveTo>
                      <a:lnTo>
                        <a:pt x="656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8307;p71">
                  <a:extLst>
                    <a:ext uri="{FF2B5EF4-FFF2-40B4-BE49-F238E27FC236}">
                      <a16:creationId xmlns:a16="http://schemas.microsoft.com/office/drawing/2014/main" id="{4C52128D-FF67-967C-805C-B352BE4C48EB}"/>
                    </a:ext>
                  </a:extLst>
                </p:cNvPr>
                <p:cNvSpPr/>
                <p:nvPr/>
              </p:nvSpPr>
              <p:spPr>
                <a:xfrm>
                  <a:off x="4248071" y="4019772"/>
                  <a:ext cx="76597" cy="8"/>
                </a:xfrm>
                <a:custGeom>
                  <a:avLst/>
                  <a:gdLst/>
                  <a:ahLst/>
                  <a:cxnLst/>
                  <a:rect l="l" t="t" r="r" b="b"/>
                  <a:pathLst>
                    <a:path w="9739" h="1" fill="none" extrusionOk="0">
                      <a:moveTo>
                        <a:pt x="1" y="1"/>
                      </a:moveTo>
                      <a:lnTo>
                        <a:pt x="9739"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8308;p71">
                  <a:extLst>
                    <a:ext uri="{FF2B5EF4-FFF2-40B4-BE49-F238E27FC236}">
                      <a16:creationId xmlns:a16="http://schemas.microsoft.com/office/drawing/2014/main" id="{5EDABA98-51F6-E12C-360F-399B7A86D6DE}"/>
                    </a:ext>
                  </a:extLst>
                </p:cNvPr>
                <p:cNvSpPr/>
                <p:nvPr/>
              </p:nvSpPr>
              <p:spPr>
                <a:xfrm>
                  <a:off x="4219529" y="4138982"/>
                  <a:ext cx="84116" cy="63282"/>
                </a:xfrm>
                <a:custGeom>
                  <a:avLst/>
                  <a:gdLst/>
                  <a:ahLst/>
                  <a:cxnLst/>
                  <a:rect l="l" t="t" r="r" b="b"/>
                  <a:pathLst>
                    <a:path w="10695" h="8046" fill="none" extrusionOk="0">
                      <a:moveTo>
                        <a:pt x="1" y="8045"/>
                      </a:moveTo>
                      <a:lnTo>
                        <a:pt x="10694"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8309;p71">
                  <a:extLst>
                    <a:ext uri="{FF2B5EF4-FFF2-40B4-BE49-F238E27FC236}">
                      <a16:creationId xmlns:a16="http://schemas.microsoft.com/office/drawing/2014/main" id="{8B10D220-192C-7CA6-57A4-3E64DB1062F1}"/>
                    </a:ext>
                  </a:extLst>
                </p:cNvPr>
                <p:cNvSpPr/>
                <p:nvPr/>
              </p:nvSpPr>
              <p:spPr>
                <a:xfrm>
                  <a:off x="3654964" y="3289853"/>
                  <a:ext cx="46820" cy="63848"/>
                </a:xfrm>
                <a:custGeom>
                  <a:avLst/>
                  <a:gdLst/>
                  <a:ahLst/>
                  <a:cxnLst/>
                  <a:rect l="l" t="t" r="r" b="b"/>
                  <a:pathLst>
                    <a:path w="5953" h="8118" fill="none" extrusionOk="0">
                      <a:moveTo>
                        <a:pt x="1" y="0"/>
                      </a:moveTo>
                      <a:lnTo>
                        <a:pt x="5952" y="8117"/>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8310;p71">
                  <a:extLst>
                    <a:ext uri="{FF2B5EF4-FFF2-40B4-BE49-F238E27FC236}">
                      <a16:creationId xmlns:a16="http://schemas.microsoft.com/office/drawing/2014/main" id="{0BD916BE-5511-0822-06F4-A6F3F89C74C6}"/>
                    </a:ext>
                  </a:extLst>
                </p:cNvPr>
                <p:cNvSpPr/>
                <p:nvPr/>
              </p:nvSpPr>
              <p:spPr>
                <a:xfrm>
                  <a:off x="3619760" y="3353693"/>
                  <a:ext cx="85736" cy="36730"/>
                </a:xfrm>
                <a:custGeom>
                  <a:avLst/>
                  <a:gdLst/>
                  <a:ahLst/>
                  <a:cxnLst/>
                  <a:rect l="l" t="t" r="r" b="b"/>
                  <a:pathLst>
                    <a:path w="10901" h="4670" fill="none" extrusionOk="0">
                      <a:moveTo>
                        <a:pt x="1" y="4670"/>
                      </a:moveTo>
                      <a:lnTo>
                        <a:pt x="1090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8311;p71">
                  <a:extLst>
                    <a:ext uri="{FF2B5EF4-FFF2-40B4-BE49-F238E27FC236}">
                      <a16:creationId xmlns:a16="http://schemas.microsoft.com/office/drawing/2014/main" id="{9DB51690-E202-F168-8A81-B4A957A6D3FD}"/>
                    </a:ext>
                  </a:extLst>
                </p:cNvPr>
                <p:cNvSpPr/>
                <p:nvPr/>
              </p:nvSpPr>
              <p:spPr>
                <a:xfrm>
                  <a:off x="3703011" y="3354739"/>
                  <a:ext cx="70415" cy="79350"/>
                </a:xfrm>
                <a:custGeom>
                  <a:avLst/>
                  <a:gdLst/>
                  <a:ahLst/>
                  <a:cxnLst/>
                  <a:rect l="l" t="t" r="r" b="b"/>
                  <a:pathLst>
                    <a:path w="8953" h="10089" fill="none" extrusionOk="0">
                      <a:moveTo>
                        <a:pt x="1" y="0"/>
                      </a:moveTo>
                      <a:lnTo>
                        <a:pt x="8952" y="10089"/>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8312;p71">
                  <a:extLst>
                    <a:ext uri="{FF2B5EF4-FFF2-40B4-BE49-F238E27FC236}">
                      <a16:creationId xmlns:a16="http://schemas.microsoft.com/office/drawing/2014/main" id="{612BD012-BC3E-61E3-2FDF-0C1C7900D741}"/>
                    </a:ext>
                  </a:extLst>
                </p:cNvPr>
                <p:cNvSpPr/>
                <p:nvPr/>
              </p:nvSpPr>
              <p:spPr>
                <a:xfrm>
                  <a:off x="3779884" y="3366443"/>
                  <a:ext cx="34449" cy="67647"/>
                </a:xfrm>
                <a:custGeom>
                  <a:avLst/>
                  <a:gdLst/>
                  <a:ahLst/>
                  <a:cxnLst/>
                  <a:rect l="l" t="t" r="r" b="b"/>
                  <a:pathLst>
                    <a:path w="4380" h="8601" fill="none" extrusionOk="0">
                      <a:moveTo>
                        <a:pt x="1" y="8601"/>
                      </a:moveTo>
                      <a:lnTo>
                        <a:pt x="438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8313;p71">
                  <a:extLst>
                    <a:ext uri="{FF2B5EF4-FFF2-40B4-BE49-F238E27FC236}">
                      <a16:creationId xmlns:a16="http://schemas.microsoft.com/office/drawing/2014/main" id="{0B33DCC9-BC88-FF53-1192-B7D712828FA4}"/>
                    </a:ext>
                  </a:extLst>
                </p:cNvPr>
                <p:cNvSpPr/>
                <p:nvPr/>
              </p:nvSpPr>
              <p:spPr>
                <a:xfrm>
                  <a:off x="3701776" y="3353693"/>
                  <a:ext cx="116363" cy="12757"/>
                </a:xfrm>
                <a:custGeom>
                  <a:avLst/>
                  <a:gdLst/>
                  <a:ahLst/>
                  <a:cxnLst/>
                  <a:rect l="l" t="t" r="r" b="b"/>
                  <a:pathLst>
                    <a:path w="14795" h="1622" fill="none" extrusionOk="0">
                      <a:moveTo>
                        <a:pt x="14795" y="1621"/>
                      </a:moveTo>
                      <a:lnTo>
                        <a:pt x="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8314;p71">
                  <a:extLst>
                    <a:ext uri="{FF2B5EF4-FFF2-40B4-BE49-F238E27FC236}">
                      <a16:creationId xmlns:a16="http://schemas.microsoft.com/office/drawing/2014/main" id="{0608E275-6D2E-EED0-DBE3-52D6CCAF0788}"/>
                    </a:ext>
                  </a:extLst>
                </p:cNvPr>
                <p:cNvSpPr/>
                <p:nvPr/>
              </p:nvSpPr>
              <p:spPr>
                <a:xfrm>
                  <a:off x="3701776" y="3313063"/>
                  <a:ext cx="227204" cy="40638"/>
                </a:xfrm>
                <a:custGeom>
                  <a:avLst/>
                  <a:gdLst/>
                  <a:ahLst/>
                  <a:cxnLst/>
                  <a:rect l="l" t="t" r="r" b="b"/>
                  <a:pathLst>
                    <a:path w="28888" h="5167" fill="none" extrusionOk="0">
                      <a:moveTo>
                        <a:pt x="28887" y="1"/>
                      </a:moveTo>
                      <a:lnTo>
                        <a:pt x="0" y="51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8315;p71">
                  <a:extLst>
                    <a:ext uri="{FF2B5EF4-FFF2-40B4-BE49-F238E27FC236}">
                      <a16:creationId xmlns:a16="http://schemas.microsoft.com/office/drawing/2014/main" id="{3E57F7A3-76C8-A39E-C433-7F7420C43CC5}"/>
                    </a:ext>
                  </a:extLst>
                </p:cNvPr>
                <p:cNvSpPr/>
                <p:nvPr/>
              </p:nvSpPr>
              <p:spPr>
                <a:xfrm>
                  <a:off x="3888633" y="3313063"/>
                  <a:ext cx="40347" cy="114467"/>
                </a:xfrm>
                <a:custGeom>
                  <a:avLst/>
                  <a:gdLst/>
                  <a:ahLst/>
                  <a:cxnLst/>
                  <a:rect l="l" t="t" r="r" b="b"/>
                  <a:pathLst>
                    <a:path w="5130" h="14554" fill="none" extrusionOk="0">
                      <a:moveTo>
                        <a:pt x="5129" y="1"/>
                      </a:moveTo>
                      <a:lnTo>
                        <a:pt x="0" y="1455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8316;p71">
                  <a:extLst>
                    <a:ext uri="{FF2B5EF4-FFF2-40B4-BE49-F238E27FC236}">
                      <a16:creationId xmlns:a16="http://schemas.microsoft.com/office/drawing/2014/main" id="{4CCB60B4-4B66-01DD-7CB2-C3722CE17DEB}"/>
                    </a:ext>
                  </a:extLst>
                </p:cNvPr>
                <p:cNvSpPr/>
                <p:nvPr/>
              </p:nvSpPr>
              <p:spPr>
                <a:xfrm>
                  <a:off x="3814325" y="3366443"/>
                  <a:ext cx="74316" cy="61087"/>
                </a:xfrm>
                <a:custGeom>
                  <a:avLst/>
                  <a:gdLst/>
                  <a:ahLst/>
                  <a:cxnLst/>
                  <a:rect l="l" t="t" r="r" b="b"/>
                  <a:pathLst>
                    <a:path w="9449" h="7767" fill="none" extrusionOk="0">
                      <a:moveTo>
                        <a:pt x="1" y="0"/>
                      </a:moveTo>
                      <a:lnTo>
                        <a:pt x="9448" y="776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8317;p71">
                  <a:extLst>
                    <a:ext uri="{FF2B5EF4-FFF2-40B4-BE49-F238E27FC236}">
                      <a16:creationId xmlns:a16="http://schemas.microsoft.com/office/drawing/2014/main" id="{7E54DD3F-B51B-CEC5-8712-75E1E93BFEF0}"/>
                    </a:ext>
                  </a:extLst>
                </p:cNvPr>
                <p:cNvSpPr/>
                <p:nvPr/>
              </p:nvSpPr>
              <p:spPr>
                <a:xfrm>
                  <a:off x="3838399" y="3427522"/>
                  <a:ext cx="50242" cy="67749"/>
                </a:xfrm>
                <a:custGeom>
                  <a:avLst/>
                  <a:gdLst/>
                  <a:ahLst/>
                  <a:cxnLst/>
                  <a:rect l="l" t="t" r="r" b="b"/>
                  <a:pathLst>
                    <a:path w="6388" h="8614" fill="none" extrusionOk="0">
                      <a:moveTo>
                        <a:pt x="0" y="8613"/>
                      </a:moveTo>
                      <a:lnTo>
                        <a:pt x="638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8318;p71">
                  <a:extLst>
                    <a:ext uri="{FF2B5EF4-FFF2-40B4-BE49-F238E27FC236}">
                      <a16:creationId xmlns:a16="http://schemas.microsoft.com/office/drawing/2014/main" id="{BBE89F22-A38A-7644-FA74-3A2CC0AC628D}"/>
                    </a:ext>
                  </a:extLst>
                </p:cNvPr>
                <p:cNvSpPr/>
                <p:nvPr/>
              </p:nvSpPr>
              <p:spPr>
                <a:xfrm>
                  <a:off x="3814325" y="3313063"/>
                  <a:ext cx="114656" cy="53388"/>
                </a:xfrm>
                <a:custGeom>
                  <a:avLst/>
                  <a:gdLst/>
                  <a:ahLst/>
                  <a:cxnLst/>
                  <a:rect l="l" t="t" r="r" b="b"/>
                  <a:pathLst>
                    <a:path w="14578" h="6788" fill="none" extrusionOk="0">
                      <a:moveTo>
                        <a:pt x="1" y="6787"/>
                      </a:moveTo>
                      <a:lnTo>
                        <a:pt x="14577"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8319;p71">
                  <a:extLst>
                    <a:ext uri="{FF2B5EF4-FFF2-40B4-BE49-F238E27FC236}">
                      <a16:creationId xmlns:a16="http://schemas.microsoft.com/office/drawing/2014/main" id="{9E8E71CB-F131-788A-BF45-2D191182B41A}"/>
                    </a:ext>
                  </a:extLst>
                </p:cNvPr>
                <p:cNvSpPr/>
                <p:nvPr/>
              </p:nvSpPr>
              <p:spPr>
                <a:xfrm>
                  <a:off x="3888633" y="3427522"/>
                  <a:ext cx="55377" cy="76212"/>
                </a:xfrm>
                <a:custGeom>
                  <a:avLst/>
                  <a:gdLst/>
                  <a:ahLst/>
                  <a:cxnLst/>
                  <a:rect l="l" t="t" r="r" b="b"/>
                  <a:pathLst>
                    <a:path w="7041" h="9690" fill="none" extrusionOk="0">
                      <a:moveTo>
                        <a:pt x="0" y="0"/>
                      </a:moveTo>
                      <a:lnTo>
                        <a:pt x="7041" y="969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8320;p71">
                  <a:extLst>
                    <a:ext uri="{FF2B5EF4-FFF2-40B4-BE49-F238E27FC236}">
                      <a16:creationId xmlns:a16="http://schemas.microsoft.com/office/drawing/2014/main" id="{1B958056-D969-404F-3C58-A107D68C7615}"/>
                    </a:ext>
                  </a:extLst>
                </p:cNvPr>
                <p:cNvSpPr/>
                <p:nvPr/>
              </p:nvSpPr>
              <p:spPr>
                <a:xfrm>
                  <a:off x="3944003" y="3406208"/>
                  <a:ext cx="40631" cy="97526"/>
                </a:xfrm>
                <a:custGeom>
                  <a:avLst/>
                  <a:gdLst/>
                  <a:ahLst/>
                  <a:cxnLst/>
                  <a:rect l="l" t="t" r="r" b="b"/>
                  <a:pathLst>
                    <a:path w="5166" h="12400" fill="none" extrusionOk="0">
                      <a:moveTo>
                        <a:pt x="1" y="12400"/>
                      </a:moveTo>
                      <a:lnTo>
                        <a:pt x="516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8321;p71">
                  <a:extLst>
                    <a:ext uri="{FF2B5EF4-FFF2-40B4-BE49-F238E27FC236}">
                      <a16:creationId xmlns:a16="http://schemas.microsoft.com/office/drawing/2014/main" id="{0476F374-F071-7A3D-E9D3-80499499D306}"/>
                    </a:ext>
                  </a:extLst>
                </p:cNvPr>
                <p:cNvSpPr/>
                <p:nvPr/>
              </p:nvSpPr>
              <p:spPr>
                <a:xfrm>
                  <a:off x="3984625" y="3357500"/>
                  <a:ext cx="55291" cy="48716"/>
                </a:xfrm>
                <a:custGeom>
                  <a:avLst/>
                  <a:gdLst/>
                  <a:ahLst/>
                  <a:cxnLst/>
                  <a:rect l="l" t="t" r="r" b="b"/>
                  <a:pathLst>
                    <a:path w="7030" h="6194" fill="none" extrusionOk="0">
                      <a:moveTo>
                        <a:pt x="1" y="6194"/>
                      </a:moveTo>
                      <a:lnTo>
                        <a:pt x="7029"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8322;p71">
                  <a:extLst>
                    <a:ext uri="{FF2B5EF4-FFF2-40B4-BE49-F238E27FC236}">
                      <a16:creationId xmlns:a16="http://schemas.microsoft.com/office/drawing/2014/main" id="{A8F7695A-A6C4-4F63-5E3E-8BECA943F390}"/>
                    </a:ext>
                  </a:extLst>
                </p:cNvPr>
                <p:cNvSpPr/>
                <p:nvPr/>
              </p:nvSpPr>
              <p:spPr>
                <a:xfrm>
                  <a:off x="3888633" y="3406208"/>
                  <a:ext cx="96000" cy="21322"/>
                </a:xfrm>
                <a:custGeom>
                  <a:avLst/>
                  <a:gdLst/>
                  <a:ahLst/>
                  <a:cxnLst/>
                  <a:rect l="l" t="t" r="r" b="b"/>
                  <a:pathLst>
                    <a:path w="12206" h="2711" fill="none" extrusionOk="0">
                      <a:moveTo>
                        <a:pt x="0" y="2710"/>
                      </a:moveTo>
                      <a:lnTo>
                        <a:pt x="1220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8323;p71">
                  <a:extLst>
                    <a:ext uri="{FF2B5EF4-FFF2-40B4-BE49-F238E27FC236}">
                      <a16:creationId xmlns:a16="http://schemas.microsoft.com/office/drawing/2014/main" id="{AE44C0F1-B751-77C0-3803-754AB0B0FF2E}"/>
                    </a:ext>
                  </a:extLst>
                </p:cNvPr>
                <p:cNvSpPr/>
                <p:nvPr/>
              </p:nvSpPr>
              <p:spPr>
                <a:xfrm>
                  <a:off x="3984625" y="3406208"/>
                  <a:ext cx="42251" cy="136348"/>
                </a:xfrm>
                <a:custGeom>
                  <a:avLst/>
                  <a:gdLst/>
                  <a:ahLst/>
                  <a:cxnLst/>
                  <a:rect l="l" t="t" r="r" b="b"/>
                  <a:pathLst>
                    <a:path w="5372" h="17336" fill="none" extrusionOk="0">
                      <a:moveTo>
                        <a:pt x="1" y="1"/>
                      </a:moveTo>
                      <a:lnTo>
                        <a:pt x="5372" y="1733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8324;p71">
                  <a:extLst>
                    <a:ext uri="{FF2B5EF4-FFF2-40B4-BE49-F238E27FC236}">
                      <a16:creationId xmlns:a16="http://schemas.microsoft.com/office/drawing/2014/main" id="{A1A4692E-BC1F-BBF1-A23D-F38C9524B9BF}"/>
                    </a:ext>
                  </a:extLst>
                </p:cNvPr>
                <p:cNvSpPr/>
                <p:nvPr/>
              </p:nvSpPr>
              <p:spPr>
                <a:xfrm>
                  <a:off x="4026868" y="3427522"/>
                  <a:ext cx="35597" cy="115033"/>
                </a:xfrm>
                <a:custGeom>
                  <a:avLst/>
                  <a:gdLst/>
                  <a:ahLst/>
                  <a:cxnLst/>
                  <a:rect l="l" t="t" r="r" b="b"/>
                  <a:pathLst>
                    <a:path w="4526" h="14626" fill="none" extrusionOk="0">
                      <a:moveTo>
                        <a:pt x="1" y="14625"/>
                      </a:moveTo>
                      <a:lnTo>
                        <a:pt x="4525"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8325;p71">
                  <a:extLst>
                    <a:ext uri="{FF2B5EF4-FFF2-40B4-BE49-F238E27FC236}">
                      <a16:creationId xmlns:a16="http://schemas.microsoft.com/office/drawing/2014/main" id="{6670BDB6-262C-966C-4529-A31258590027}"/>
                    </a:ext>
                  </a:extLst>
                </p:cNvPr>
                <p:cNvSpPr/>
                <p:nvPr/>
              </p:nvSpPr>
              <p:spPr>
                <a:xfrm>
                  <a:off x="3876261" y="3542548"/>
                  <a:ext cx="150615" cy="52051"/>
                </a:xfrm>
                <a:custGeom>
                  <a:avLst/>
                  <a:gdLst/>
                  <a:ahLst/>
                  <a:cxnLst/>
                  <a:rect l="l" t="t" r="r" b="b"/>
                  <a:pathLst>
                    <a:path w="19150" h="6618" fill="none" extrusionOk="0">
                      <a:moveTo>
                        <a:pt x="1" y="6617"/>
                      </a:moveTo>
                      <a:lnTo>
                        <a:pt x="19150"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8326;p71">
                  <a:extLst>
                    <a:ext uri="{FF2B5EF4-FFF2-40B4-BE49-F238E27FC236}">
                      <a16:creationId xmlns:a16="http://schemas.microsoft.com/office/drawing/2014/main" id="{6E348BB5-970E-9C91-3D28-FF9A13750CF3}"/>
                    </a:ext>
                  </a:extLst>
                </p:cNvPr>
                <p:cNvSpPr/>
                <p:nvPr/>
              </p:nvSpPr>
              <p:spPr>
                <a:xfrm>
                  <a:off x="4006702" y="3542548"/>
                  <a:ext cx="20174" cy="99044"/>
                </a:xfrm>
                <a:custGeom>
                  <a:avLst/>
                  <a:gdLst/>
                  <a:ahLst/>
                  <a:cxnLst/>
                  <a:rect l="l" t="t" r="r" b="b"/>
                  <a:pathLst>
                    <a:path w="2565" h="12593" fill="none" extrusionOk="0">
                      <a:moveTo>
                        <a:pt x="2565" y="0"/>
                      </a:moveTo>
                      <a:lnTo>
                        <a:pt x="0" y="1259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8327;p71">
                  <a:extLst>
                    <a:ext uri="{FF2B5EF4-FFF2-40B4-BE49-F238E27FC236}">
                      <a16:creationId xmlns:a16="http://schemas.microsoft.com/office/drawing/2014/main" id="{ACFFE8D9-F97F-B601-8C5F-C39B373E1D8E}"/>
                    </a:ext>
                  </a:extLst>
                </p:cNvPr>
                <p:cNvSpPr/>
                <p:nvPr/>
              </p:nvSpPr>
              <p:spPr>
                <a:xfrm>
                  <a:off x="3912700" y="3641584"/>
                  <a:ext cx="97817" cy="41779"/>
                </a:xfrm>
                <a:custGeom>
                  <a:avLst/>
                  <a:gdLst/>
                  <a:ahLst/>
                  <a:cxnLst/>
                  <a:rect l="l" t="t" r="r" b="b"/>
                  <a:pathLst>
                    <a:path w="12437" h="5312" fill="none" extrusionOk="0">
                      <a:moveTo>
                        <a:pt x="1" y="5311"/>
                      </a:moveTo>
                      <a:lnTo>
                        <a:pt x="12436"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8328;p71">
                  <a:extLst>
                    <a:ext uri="{FF2B5EF4-FFF2-40B4-BE49-F238E27FC236}">
                      <a16:creationId xmlns:a16="http://schemas.microsoft.com/office/drawing/2014/main" id="{887CCB0C-BD03-0070-9195-49E786C15ACE}"/>
                    </a:ext>
                  </a:extLst>
                </p:cNvPr>
                <p:cNvSpPr/>
                <p:nvPr/>
              </p:nvSpPr>
              <p:spPr>
                <a:xfrm>
                  <a:off x="3875601" y="3503726"/>
                  <a:ext cx="68410" cy="89158"/>
                </a:xfrm>
                <a:custGeom>
                  <a:avLst/>
                  <a:gdLst/>
                  <a:ahLst/>
                  <a:cxnLst/>
                  <a:rect l="l" t="t" r="r" b="b"/>
                  <a:pathLst>
                    <a:path w="8698" h="11336" fill="none" extrusionOk="0">
                      <a:moveTo>
                        <a:pt x="8698" y="1"/>
                      </a:moveTo>
                      <a:lnTo>
                        <a:pt x="0" y="11335"/>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8329;p71">
                  <a:extLst>
                    <a:ext uri="{FF2B5EF4-FFF2-40B4-BE49-F238E27FC236}">
                      <a16:creationId xmlns:a16="http://schemas.microsoft.com/office/drawing/2014/main" id="{41862149-D991-CF9A-389C-6F4B0CA3D37C}"/>
                    </a:ext>
                  </a:extLst>
                </p:cNvPr>
                <p:cNvSpPr/>
                <p:nvPr/>
              </p:nvSpPr>
              <p:spPr>
                <a:xfrm>
                  <a:off x="3944003" y="3503726"/>
                  <a:ext cx="89441" cy="36163"/>
                </a:xfrm>
                <a:custGeom>
                  <a:avLst/>
                  <a:gdLst/>
                  <a:ahLst/>
                  <a:cxnLst/>
                  <a:rect l="l" t="t" r="r" b="b"/>
                  <a:pathLst>
                    <a:path w="11372" h="4598" fill="none" extrusionOk="0">
                      <a:moveTo>
                        <a:pt x="1" y="1"/>
                      </a:moveTo>
                      <a:lnTo>
                        <a:pt x="11372" y="459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8330;p71">
                  <a:extLst>
                    <a:ext uri="{FF2B5EF4-FFF2-40B4-BE49-F238E27FC236}">
                      <a16:creationId xmlns:a16="http://schemas.microsoft.com/office/drawing/2014/main" id="{8C3B06F8-41F6-2002-E600-C6F0679E2A79}"/>
                    </a:ext>
                  </a:extLst>
                </p:cNvPr>
                <p:cNvSpPr/>
                <p:nvPr/>
              </p:nvSpPr>
              <p:spPr>
                <a:xfrm>
                  <a:off x="4033436" y="3490599"/>
                  <a:ext cx="132824" cy="49290"/>
                </a:xfrm>
                <a:custGeom>
                  <a:avLst/>
                  <a:gdLst/>
                  <a:ahLst/>
                  <a:cxnLst/>
                  <a:rect l="l" t="t" r="r" b="b"/>
                  <a:pathLst>
                    <a:path w="16888" h="6267" fill="none" extrusionOk="0">
                      <a:moveTo>
                        <a:pt x="1" y="6267"/>
                      </a:moveTo>
                      <a:lnTo>
                        <a:pt x="16888"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8331;p71">
                  <a:extLst>
                    <a:ext uri="{FF2B5EF4-FFF2-40B4-BE49-F238E27FC236}">
                      <a16:creationId xmlns:a16="http://schemas.microsoft.com/office/drawing/2014/main" id="{B0FDEB58-03D3-E20E-C521-47FB34BA0B96}"/>
                    </a:ext>
                  </a:extLst>
                </p:cNvPr>
                <p:cNvSpPr/>
                <p:nvPr/>
              </p:nvSpPr>
              <p:spPr>
                <a:xfrm>
                  <a:off x="4166252" y="3490599"/>
                  <a:ext cx="73459" cy="95528"/>
                </a:xfrm>
                <a:custGeom>
                  <a:avLst/>
                  <a:gdLst/>
                  <a:ahLst/>
                  <a:cxnLst/>
                  <a:rect l="l" t="t" r="r" b="b"/>
                  <a:pathLst>
                    <a:path w="9340" h="12146" fill="none" extrusionOk="0">
                      <a:moveTo>
                        <a:pt x="1" y="0"/>
                      </a:moveTo>
                      <a:lnTo>
                        <a:pt x="9339" y="12146"/>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8332;p71">
                  <a:extLst>
                    <a:ext uri="{FF2B5EF4-FFF2-40B4-BE49-F238E27FC236}">
                      <a16:creationId xmlns:a16="http://schemas.microsoft.com/office/drawing/2014/main" id="{AA248725-0414-CD95-46E5-482A819383F4}"/>
                    </a:ext>
                  </a:extLst>
                </p:cNvPr>
                <p:cNvSpPr/>
                <p:nvPr/>
              </p:nvSpPr>
              <p:spPr>
                <a:xfrm>
                  <a:off x="4027726" y="3539882"/>
                  <a:ext cx="211985" cy="39970"/>
                </a:xfrm>
                <a:custGeom>
                  <a:avLst/>
                  <a:gdLst/>
                  <a:ahLst/>
                  <a:cxnLst/>
                  <a:rect l="l" t="t" r="r" b="b"/>
                  <a:pathLst>
                    <a:path w="26953" h="5082" fill="none" extrusionOk="0">
                      <a:moveTo>
                        <a:pt x="26952" y="5081"/>
                      </a:moveTo>
                      <a:lnTo>
                        <a:pt x="1"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8333;p71">
                  <a:extLst>
                    <a:ext uri="{FF2B5EF4-FFF2-40B4-BE49-F238E27FC236}">
                      <a16:creationId xmlns:a16="http://schemas.microsoft.com/office/drawing/2014/main" id="{1AC1D806-597B-BE33-0429-5934E2415E9F}"/>
                    </a:ext>
                  </a:extLst>
                </p:cNvPr>
                <p:cNvSpPr/>
                <p:nvPr/>
              </p:nvSpPr>
              <p:spPr>
                <a:xfrm>
                  <a:off x="4027726" y="3539882"/>
                  <a:ext cx="99720" cy="174878"/>
                </a:xfrm>
                <a:custGeom>
                  <a:avLst/>
                  <a:gdLst/>
                  <a:ahLst/>
                  <a:cxnLst/>
                  <a:rect l="l" t="t" r="r" b="b"/>
                  <a:pathLst>
                    <a:path w="12679" h="22235" fill="none" extrusionOk="0">
                      <a:moveTo>
                        <a:pt x="1" y="1"/>
                      </a:moveTo>
                      <a:lnTo>
                        <a:pt x="12678" y="2223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8334;p71">
                  <a:extLst>
                    <a:ext uri="{FF2B5EF4-FFF2-40B4-BE49-F238E27FC236}">
                      <a16:creationId xmlns:a16="http://schemas.microsoft.com/office/drawing/2014/main" id="{1FDFB77D-1759-0615-DCFA-220E09E13746}"/>
                    </a:ext>
                  </a:extLst>
                </p:cNvPr>
                <p:cNvSpPr/>
                <p:nvPr/>
              </p:nvSpPr>
              <p:spPr>
                <a:xfrm>
                  <a:off x="4027726" y="3539882"/>
                  <a:ext cx="159754" cy="111707"/>
                </a:xfrm>
                <a:custGeom>
                  <a:avLst/>
                  <a:gdLst/>
                  <a:ahLst/>
                  <a:cxnLst/>
                  <a:rect l="l" t="t" r="r" b="b"/>
                  <a:pathLst>
                    <a:path w="20312" h="14203" fill="none" extrusionOk="0">
                      <a:moveTo>
                        <a:pt x="1" y="1"/>
                      </a:moveTo>
                      <a:lnTo>
                        <a:pt x="20311" y="1420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8335;p71">
                  <a:extLst>
                    <a:ext uri="{FF2B5EF4-FFF2-40B4-BE49-F238E27FC236}">
                      <a16:creationId xmlns:a16="http://schemas.microsoft.com/office/drawing/2014/main" id="{A1633AF2-487F-4D3C-73A8-0BA468641C06}"/>
                    </a:ext>
                  </a:extLst>
                </p:cNvPr>
                <p:cNvSpPr/>
                <p:nvPr/>
              </p:nvSpPr>
              <p:spPr>
                <a:xfrm>
                  <a:off x="4006702" y="3641584"/>
                  <a:ext cx="120743" cy="73176"/>
                </a:xfrm>
                <a:custGeom>
                  <a:avLst/>
                  <a:gdLst/>
                  <a:ahLst/>
                  <a:cxnLst/>
                  <a:rect l="l" t="t" r="r" b="b"/>
                  <a:pathLst>
                    <a:path w="15352" h="9304" fill="none" extrusionOk="0">
                      <a:moveTo>
                        <a:pt x="0" y="1"/>
                      </a:moveTo>
                      <a:lnTo>
                        <a:pt x="15351" y="9303"/>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8336;p71">
                  <a:extLst>
                    <a:ext uri="{FF2B5EF4-FFF2-40B4-BE49-F238E27FC236}">
                      <a16:creationId xmlns:a16="http://schemas.microsoft.com/office/drawing/2014/main" id="{845EA051-F59E-FC2F-221A-2A0130D6A0F5}"/>
                    </a:ext>
                  </a:extLst>
                </p:cNvPr>
                <p:cNvSpPr/>
                <p:nvPr/>
              </p:nvSpPr>
              <p:spPr>
                <a:xfrm>
                  <a:off x="4006702" y="3641584"/>
                  <a:ext cx="39773" cy="140249"/>
                </a:xfrm>
                <a:custGeom>
                  <a:avLst/>
                  <a:gdLst/>
                  <a:ahLst/>
                  <a:cxnLst/>
                  <a:rect l="l" t="t" r="r" b="b"/>
                  <a:pathLst>
                    <a:path w="5057" h="17832" fill="none" extrusionOk="0">
                      <a:moveTo>
                        <a:pt x="5057" y="17832"/>
                      </a:moveTo>
                      <a:lnTo>
                        <a:pt x="0"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8337;p71">
                  <a:extLst>
                    <a:ext uri="{FF2B5EF4-FFF2-40B4-BE49-F238E27FC236}">
                      <a16:creationId xmlns:a16="http://schemas.microsoft.com/office/drawing/2014/main" id="{F63FD830-EF93-8566-D83D-EEA4D7707913}"/>
                    </a:ext>
                  </a:extLst>
                </p:cNvPr>
                <p:cNvSpPr/>
                <p:nvPr/>
              </p:nvSpPr>
              <p:spPr>
                <a:xfrm>
                  <a:off x="3996423" y="3784585"/>
                  <a:ext cx="51862" cy="10280"/>
                </a:xfrm>
                <a:custGeom>
                  <a:avLst/>
                  <a:gdLst/>
                  <a:ahLst/>
                  <a:cxnLst/>
                  <a:rect l="l" t="t" r="r" b="b"/>
                  <a:pathLst>
                    <a:path w="6594" h="1307" fill="none" extrusionOk="0">
                      <a:moveTo>
                        <a:pt x="1" y="1307"/>
                      </a:moveTo>
                      <a:lnTo>
                        <a:pt x="6594"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8338;p71">
                  <a:extLst>
                    <a:ext uri="{FF2B5EF4-FFF2-40B4-BE49-F238E27FC236}">
                      <a16:creationId xmlns:a16="http://schemas.microsoft.com/office/drawing/2014/main" id="{6DBF0C9A-0385-4CFC-2A8B-06A451045C41}"/>
                    </a:ext>
                  </a:extLst>
                </p:cNvPr>
                <p:cNvSpPr/>
                <p:nvPr/>
              </p:nvSpPr>
              <p:spPr>
                <a:xfrm>
                  <a:off x="4048277" y="3784585"/>
                  <a:ext cx="47583" cy="68890"/>
                </a:xfrm>
                <a:custGeom>
                  <a:avLst/>
                  <a:gdLst/>
                  <a:ahLst/>
                  <a:cxnLst/>
                  <a:rect l="l" t="t" r="r" b="b"/>
                  <a:pathLst>
                    <a:path w="6050" h="8759" fill="none" extrusionOk="0">
                      <a:moveTo>
                        <a:pt x="1" y="0"/>
                      </a:moveTo>
                      <a:lnTo>
                        <a:pt x="6049" y="8758"/>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8339;p71">
                  <a:extLst>
                    <a:ext uri="{FF2B5EF4-FFF2-40B4-BE49-F238E27FC236}">
                      <a16:creationId xmlns:a16="http://schemas.microsoft.com/office/drawing/2014/main" id="{0ACD15E2-ABA2-15BB-E819-C176D4543CFF}"/>
                    </a:ext>
                  </a:extLst>
                </p:cNvPr>
                <p:cNvSpPr/>
                <p:nvPr/>
              </p:nvSpPr>
              <p:spPr>
                <a:xfrm>
                  <a:off x="4095947" y="3788392"/>
                  <a:ext cx="10280" cy="64894"/>
                </a:xfrm>
                <a:custGeom>
                  <a:avLst/>
                  <a:gdLst/>
                  <a:ahLst/>
                  <a:cxnLst/>
                  <a:rect l="l" t="t" r="r" b="b"/>
                  <a:pathLst>
                    <a:path w="1307" h="8251" fill="none" extrusionOk="0">
                      <a:moveTo>
                        <a:pt x="0" y="8250"/>
                      </a:moveTo>
                      <a:lnTo>
                        <a:pt x="1307" y="0"/>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8340;p71">
                  <a:extLst>
                    <a:ext uri="{FF2B5EF4-FFF2-40B4-BE49-F238E27FC236}">
                      <a16:creationId xmlns:a16="http://schemas.microsoft.com/office/drawing/2014/main" id="{88188D27-3CE4-583B-2B90-D209D0BFD1AF}"/>
                    </a:ext>
                  </a:extLst>
                </p:cNvPr>
                <p:cNvSpPr/>
                <p:nvPr/>
              </p:nvSpPr>
              <p:spPr>
                <a:xfrm>
                  <a:off x="4095852" y="3853467"/>
                  <a:ext cx="45672" cy="15895"/>
                </a:xfrm>
                <a:custGeom>
                  <a:avLst/>
                  <a:gdLst/>
                  <a:ahLst/>
                  <a:cxnLst/>
                  <a:rect l="l" t="t" r="r" b="b"/>
                  <a:pathLst>
                    <a:path w="5807" h="2021" fill="none" extrusionOk="0">
                      <a:moveTo>
                        <a:pt x="0" y="0"/>
                      </a:moveTo>
                      <a:lnTo>
                        <a:pt x="5807" y="202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8341;p71">
                  <a:extLst>
                    <a:ext uri="{FF2B5EF4-FFF2-40B4-BE49-F238E27FC236}">
                      <a16:creationId xmlns:a16="http://schemas.microsoft.com/office/drawing/2014/main" id="{F83458D9-E803-CC9D-4D92-D47B2E527393}"/>
                    </a:ext>
                  </a:extLst>
                </p:cNvPr>
                <p:cNvSpPr/>
                <p:nvPr/>
              </p:nvSpPr>
              <p:spPr>
                <a:xfrm>
                  <a:off x="4138567" y="3868308"/>
                  <a:ext cx="16469" cy="101710"/>
                </a:xfrm>
                <a:custGeom>
                  <a:avLst/>
                  <a:gdLst/>
                  <a:ahLst/>
                  <a:cxnLst/>
                  <a:rect l="l" t="t" r="r" b="b"/>
                  <a:pathLst>
                    <a:path w="2094" h="12932" fill="none" extrusionOk="0">
                      <a:moveTo>
                        <a:pt x="1" y="1"/>
                      </a:moveTo>
                      <a:lnTo>
                        <a:pt x="2093" y="1293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8342;p71">
                  <a:extLst>
                    <a:ext uri="{FF2B5EF4-FFF2-40B4-BE49-F238E27FC236}">
                      <a16:creationId xmlns:a16="http://schemas.microsoft.com/office/drawing/2014/main" id="{C0009D73-9227-3A82-37C9-6BE90BE2CF33}"/>
                    </a:ext>
                  </a:extLst>
                </p:cNvPr>
                <p:cNvSpPr/>
                <p:nvPr/>
              </p:nvSpPr>
              <p:spPr>
                <a:xfrm>
                  <a:off x="3875601" y="3592876"/>
                  <a:ext cx="131110" cy="48716"/>
                </a:xfrm>
                <a:custGeom>
                  <a:avLst/>
                  <a:gdLst/>
                  <a:ahLst/>
                  <a:cxnLst/>
                  <a:rect l="l" t="t" r="r" b="b"/>
                  <a:pathLst>
                    <a:path w="16670" h="6194" fill="none" extrusionOk="0">
                      <a:moveTo>
                        <a:pt x="0" y="0"/>
                      </a:moveTo>
                      <a:lnTo>
                        <a:pt x="16669" y="6194"/>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8343;p71">
                  <a:extLst>
                    <a:ext uri="{FF2B5EF4-FFF2-40B4-BE49-F238E27FC236}">
                      <a16:creationId xmlns:a16="http://schemas.microsoft.com/office/drawing/2014/main" id="{C27252E0-4D95-FE0C-2FE6-FC65D0788C7A}"/>
                    </a:ext>
                  </a:extLst>
                </p:cNvPr>
                <p:cNvSpPr/>
                <p:nvPr/>
              </p:nvSpPr>
              <p:spPr>
                <a:xfrm>
                  <a:off x="4164828" y="3394410"/>
                  <a:ext cx="26458" cy="93153"/>
                </a:xfrm>
                <a:custGeom>
                  <a:avLst/>
                  <a:gdLst/>
                  <a:ahLst/>
                  <a:cxnLst/>
                  <a:rect l="l" t="t" r="r" b="b"/>
                  <a:pathLst>
                    <a:path w="3364" h="11844" fill="none" extrusionOk="0">
                      <a:moveTo>
                        <a:pt x="0" y="11843"/>
                      </a:moveTo>
                      <a:lnTo>
                        <a:pt x="3363" y="1"/>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8344;p71">
                  <a:extLst>
                    <a:ext uri="{FF2B5EF4-FFF2-40B4-BE49-F238E27FC236}">
                      <a16:creationId xmlns:a16="http://schemas.microsoft.com/office/drawing/2014/main" id="{B42DF284-07AA-CC21-A8E6-F37D12D0B1D8}"/>
                    </a:ext>
                  </a:extLst>
                </p:cNvPr>
                <p:cNvSpPr/>
                <p:nvPr/>
              </p:nvSpPr>
              <p:spPr>
                <a:xfrm>
                  <a:off x="4191278" y="3394410"/>
                  <a:ext cx="86586" cy="52719"/>
                </a:xfrm>
                <a:custGeom>
                  <a:avLst/>
                  <a:gdLst/>
                  <a:ahLst/>
                  <a:cxnLst/>
                  <a:rect l="l" t="t" r="r" b="b"/>
                  <a:pathLst>
                    <a:path w="11009" h="6703" fill="none" extrusionOk="0">
                      <a:moveTo>
                        <a:pt x="0" y="1"/>
                      </a:moveTo>
                      <a:lnTo>
                        <a:pt x="11008" y="6702"/>
                      </a:lnTo>
                    </a:path>
                  </a:pathLst>
                </a:custGeom>
                <a:grp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8345;p71">
                <a:extLst>
                  <a:ext uri="{FF2B5EF4-FFF2-40B4-BE49-F238E27FC236}">
                    <a16:creationId xmlns:a16="http://schemas.microsoft.com/office/drawing/2014/main" id="{4DAEB9BB-1778-FD19-33DF-1F69432494B2}"/>
                  </a:ext>
                </a:extLst>
              </p:cNvPr>
              <p:cNvGrpSpPr/>
              <p:nvPr/>
            </p:nvGrpSpPr>
            <p:grpSpPr>
              <a:xfrm>
                <a:off x="4180904" y="4251758"/>
                <a:ext cx="37783" cy="32420"/>
                <a:chOff x="4180904" y="4251758"/>
                <a:chExt cx="37783" cy="32420"/>
              </a:xfrm>
              <a:grpFill/>
            </p:grpSpPr>
            <p:sp>
              <p:nvSpPr>
                <p:cNvPr id="2438" name="Google Shape;8346;p71">
                  <a:extLst>
                    <a:ext uri="{FF2B5EF4-FFF2-40B4-BE49-F238E27FC236}">
                      <a16:creationId xmlns:a16="http://schemas.microsoft.com/office/drawing/2014/main" id="{2E60DD78-9D6E-BF78-EAF6-AB826A4892F0}"/>
                    </a:ext>
                  </a:extLst>
                </p:cNvPr>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8347;p71">
                  <a:extLst>
                    <a:ext uri="{FF2B5EF4-FFF2-40B4-BE49-F238E27FC236}">
                      <a16:creationId xmlns:a16="http://schemas.microsoft.com/office/drawing/2014/main" id="{FAEB3130-0974-BB38-DF3A-79537D8B8E33}"/>
                    </a:ext>
                  </a:extLst>
                </p:cNvPr>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8348;p71">
                <a:extLst>
                  <a:ext uri="{FF2B5EF4-FFF2-40B4-BE49-F238E27FC236}">
                    <a16:creationId xmlns:a16="http://schemas.microsoft.com/office/drawing/2014/main" id="{F13E98E7-8A45-B8DC-0FA7-890198BFD315}"/>
                  </a:ext>
                </a:extLst>
              </p:cNvPr>
              <p:cNvGrpSpPr/>
              <p:nvPr/>
            </p:nvGrpSpPr>
            <p:grpSpPr>
              <a:xfrm>
                <a:off x="4201644" y="4081324"/>
                <a:ext cx="37783" cy="32364"/>
                <a:chOff x="4201644" y="4081324"/>
                <a:chExt cx="37783" cy="32364"/>
              </a:xfrm>
              <a:grpFill/>
            </p:grpSpPr>
            <p:sp>
              <p:nvSpPr>
                <p:cNvPr id="2436" name="Google Shape;8349;p71">
                  <a:extLst>
                    <a:ext uri="{FF2B5EF4-FFF2-40B4-BE49-F238E27FC236}">
                      <a16:creationId xmlns:a16="http://schemas.microsoft.com/office/drawing/2014/main" id="{AD8AC128-9E35-1E48-14AD-0DE6418E143B}"/>
                    </a:ext>
                  </a:extLst>
                </p:cNvPr>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8350;p71">
                  <a:extLst>
                    <a:ext uri="{FF2B5EF4-FFF2-40B4-BE49-F238E27FC236}">
                      <a16:creationId xmlns:a16="http://schemas.microsoft.com/office/drawing/2014/main" id="{F4CE451F-7FD5-E633-DF65-16D6AC356C99}"/>
                    </a:ext>
                  </a:extLst>
                </p:cNvPr>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8351;p71">
                <a:extLst>
                  <a:ext uri="{FF2B5EF4-FFF2-40B4-BE49-F238E27FC236}">
                    <a16:creationId xmlns:a16="http://schemas.microsoft.com/office/drawing/2014/main" id="{CFB92317-BA14-C95F-A7ED-4BFFA78C5643}"/>
                  </a:ext>
                </a:extLst>
              </p:cNvPr>
              <p:cNvGrpSpPr/>
              <p:nvPr/>
            </p:nvGrpSpPr>
            <p:grpSpPr>
              <a:xfrm>
                <a:off x="4284416" y="3887428"/>
                <a:ext cx="37783" cy="32451"/>
                <a:chOff x="4284416" y="3887428"/>
                <a:chExt cx="37783" cy="32451"/>
              </a:xfrm>
              <a:grpFill/>
            </p:grpSpPr>
            <p:sp>
              <p:nvSpPr>
                <p:cNvPr id="2434" name="Google Shape;8352;p71">
                  <a:extLst>
                    <a:ext uri="{FF2B5EF4-FFF2-40B4-BE49-F238E27FC236}">
                      <a16:creationId xmlns:a16="http://schemas.microsoft.com/office/drawing/2014/main" id="{C1077C74-7646-10DE-5622-F957BC864275}"/>
                    </a:ext>
                  </a:extLst>
                </p:cNvPr>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8353;p71">
                  <a:extLst>
                    <a:ext uri="{FF2B5EF4-FFF2-40B4-BE49-F238E27FC236}">
                      <a16:creationId xmlns:a16="http://schemas.microsoft.com/office/drawing/2014/main" id="{05078DC0-ECEC-9B32-8F82-CCA85F54DDF5}"/>
                    </a:ext>
                  </a:extLst>
                </p:cNvPr>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8354;p71">
                <a:extLst>
                  <a:ext uri="{FF2B5EF4-FFF2-40B4-BE49-F238E27FC236}">
                    <a16:creationId xmlns:a16="http://schemas.microsoft.com/office/drawing/2014/main" id="{C0A15CCF-83D1-434D-73DF-710D69A9B60D}"/>
                  </a:ext>
                </a:extLst>
              </p:cNvPr>
              <p:cNvGrpSpPr/>
              <p:nvPr/>
            </p:nvGrpSpPr>
            <p:grpSpPr>
              <a:xfrm>
                <a:off x="4223721" y="3860404"/>
                <a:ext cx="37870" cy="32364"/>
                <a:chOff x="4223721" y="3860404"/>
                <a:chExt cx="37870" cy="32364"/>
              </a:xfrm>
              <a:grpFill/>
            </p:grpSpPr>
            <p:sp>
              <p:nvSpPr>
                <p:cNvPr id="2432" name="Google Shape;8355;p71">
                  <a:extLst>
                    <a:ext uri="{FF2B5EF4-FFF2-40B4-BE49-F238E27FC236}">
                      <a16:creationId xmlns:a16="http://schemas.microsoft.com/office/drawing/2014/main" id="{16428700-771F-8E03-6080-971350180F7C}"/>
                    </a:ext>
                  </a:extLst>
                </p:cNvPr>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8356;p71">
                  <a:extLst>
                    <a:ext uri="{FF2B5EF4-FFF2-40B4-BE49-F238E27FC236}">
                      <a16:creationId xmlns:a16="http://schemas.microsoft.com/office/drawing/2014/main" id="{BEEDB103-E436-7FA8-D11F-D953DA212F70}"/>
                    </a:ext>
                  </a:extLst>
                </p:cNvPr>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8357;p71">
                <a:extLst>
                  <a:ext uri="{FF2B5EF4-FFF2-40B4-BE49-F238E27FC236}">
                    <a16:creationId xmlns:a16="http://schemas.microsoft.com/office/drawing/2014/main" id="{06158A83-FCBD-A636-44C9-9AEFB268F693}"/>
                  </a:ext>
                </a:extLst>
              </p:cNvPr>
              <p:cNvGrpSpPr/>
              <p:nvPr/>
            </p:nvGrpSpPr>
            <p:grpSpPr>
              <a:xfrm>
                <a:off x="4104889" y="3699242"/>
                <a:ext cx="37776" cy="32357"/>
                <a:chOff x="4104889" y="3699242"/>
                <a:chExt cx="37776" cy="32357"/>
              </a:xfrm>
              <a:grpFill/>
            </p:grpSpPr>
            <p:sp>
              <p:nvSpPr>
                <p:cNvPr id="2430" name="Google Shape;8358;p71">
                  <a:extLst>
                    <a:ext uri="{FF2B5EF4-FFF2-40B4-BE49-F238E27FC236}">
                      <a16:creationId xmlns:a16="http://schemas.microsoft.com/office/drawing/2014/main" id="{454AAA4E-7066-D740-AC8A-271B52BC2573}"/>
                    </a:ext>
                  </a:extLst>
                </p:cNvPr>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8359;p71">
                  <a:extLst>
                    <a:ext uri="{FF2B5EF4-FFF2-40B4-BE49-F238E27FC236}">
                      <a16:creationId xmlns:a16="http://schemas.microsoft.com/office/drawing/2014/main" id="{8B5D28A5-1526-3507-04D6-C86FBDA7F7E0}"/>
                    </a:ext>
                  </a:extLst>
                </p:cNvPr>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8" name="Google Shape;8360;p71">
                <a:extLst>
                  <a:ext uri="{FF2B5EF4-FFF2-40B4-BE49-F238E27FC236}">
                    <a16:creationId xmlns:a16="http://schemas.microsoft.com/office/drawing/2014/main" id="{1859911C-C9BD-0C56-4240-A606C8AE09E9}"/>
                  </a:ext>
                </a:extLst>
              </p:cNvPr>
              <p:cNvGrpSpPr/>
              <p:nvPr/>
            </p:nvGrpSpPr>
            <p:grpSpPr>
              <a:xfrm>
                <a:off x="4143608" y="3475121"/>
                <a:ext cx="37878" cy="32420"/>
                <a:chOff x="4143608" y="3475121"/>
                <a:chExt cx="37878" cy="32420"/>
              </a:xfrm>
              <a:grpFill/>
            </p:grpSpPr>
            <p:sp>
              <p:nvSpPr>
                <p:cNvPr id="2428" name="Google Shape;8361;p71">
                  <a:extLst>
                    <a:ext uri="{FF2B5EF4-FFF2-40B4-BE49-F238E27FC236}">
                      <a16:creationId xmlns:a16="http://schemas.microsoft.com/office/drawing/2014/main" id="{150D1E2D-E985-E597-7B8B-B685F8B767EB}"/>
                    </a:ext>
                  </a:extLst>
                </p:cNvPr>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8362;p71">
                  <a:extLst>
                    <a:ext uri="{FF2B5EF4-FFF2-40B4-BE49-F238E27FC236}">
                      <a16:creationId xmlns:a16="http://schemas.microsoft.com/office/drawing/2014/main" id="{B5A9677D-3BC4-088B-26A4-3B989F00C6EC}"/>
                    </a:ext>
                  </a:extLst>
                </p:cNvPr>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8363;p71">
                <a:extLst>
                  <a:ext uri="{FF2B5EF4-FFF2-40B4-BE49-F238E27FC236}">
                    <a16:creationId xmlns:a16="http://schemas.microsoft.com/office/drawing/2014/main" id="{6DA38DD9-8D76-BBE4-3C74-3BFC32A7D074}"/>
                  </a:ext>
                </a:extLst>
              </p:cNvPr>
              <p:cNvGrpSpPr/>
              <p:nvPr/>
            </p:nvGrpSpPr>
            <p:grpSpPr>
              <a:xfrm>
                <a:off x="4217248" y="3570893"/>
                <a:ext cx="37776" cy="32364"/>
                <a:chOff x="4217248" y="3570893"/>
                <a:chExt cx="37776" cy="32364"/>
              </a:xfrm>
              <a:grpFill/>
            </p:grpSpPr>
            <p:sp>
              <p:nvSpPr>
                <p:cNvPr id="2426" name="Google Shape;8364;p71">
                  <a:extLst>
                    <a:ext uri="{FF2B5EF4-FFF2-40B4-BE49-F238E27FC236}">
                      <a16:creationId xmlns:a16="http://schemas.microsoft.com/office/drawing/2014/main" id="{B5DB91DE-9126-9BC8-87B2-B230946D166B}"/>
                    </a:ext>
                  </a:extLst>
                </p:cNvPr>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8365;p71">
                  <a:extLst>
                    <a:ext uri="{FF2B5EF4-FFF2-40B4-BE49-F238E27FC236}">
                      <a16:creationId xmlns:a16="http://schemas.microsoft.com/office/drawing/2014/main" id="{E8114C0E-8150-35DB-C2D9-B58C89E6668F}"/>
                    </a:ext>
                  </a:extLst>
                </p:cNvPr>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8366;p71">
                <a:extLst>
                  <a:ext uri="{FF2B5EF4-FFF2-40B4-BE49-F238E27FC236}">
                    <a16:creationId xmlns:a16="http://schemas.microsoft.com/office/drawing/2014/main" id="{2787EBC2-14EB-86D1-FC94-06DB99F02E04}"/>
                  </a:ext>
                </a:extLst>
              </p:cNvPr>
              <p:cNvGrpSpPr/>
              <p:nvPr/>
            </p:nvGrpSpPr>
            <p:grpSpPr>
              <a:xfrm>
                <a:off x="4255307" y="3431612"/>
                <a:ext cx="37776" cy="32451"/>
                <a:chOff x="4255307" y="3431612"/>
                <a:chExt cx="37776" cy="32451"/>
              </a:xfrm>
              <a:grpFill/>
            </p:grpSpPr>
            <p:sp>
              <p:nvSpPr>
                <p:cNvPr id="2424" name="Google Shape;8367;p71">
                  <a:extLst>
                    <a:ext uri="{FF2B5EF4-FFF2-40B4-BE49-F238E27FC236}">
                      <a16:creationId xmlns:a16="http://schemas.microsoft.com/office/drawing/2014/main" id="{2E65F9D6-315F-4995-F6B3-77636B6A46CC}"/>
                    </a:ext>
                  </a:extLst>
                </p:cNvPr>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8368;p71">
                  <a:extLst>
                    <a:ext uri="{FF2B5EF4-FFF2-40B4-BE49-F238E27FC236}">
                      <a16:creationId xmlns:a16="http://schemas.microsoft.com/office/drawing/2014/main" id="{CCC2D7D2-DD4B-F04A-23CD-E7F87640EA7E}"/>
                    </a:ext>
                  </a:extLst>
                </p:cNvPr>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1" name="Google Shape;8369;p71">
                <a:extLst>
                  <a:ext uri="{FF2B5EF4-FFF2-40B4-BE49-F238E27FC236}">
                    <a16:creationId xmlns:a16="http://schemas.microsoft.com/office/drawing/2014/main" id="{034CB3CB-6F3A-6D83-CAC1-7FB733479D7E}"/>
                  </a:ext>
                </a:extLst>
              </p:cNvPr>
              <p:cNvGrpSpPr/>
              <p:nvPr/>
            </p:nvGrpSpPr>
            <p:grpSpPr>
              <a:xfrm>
                <a:off x="3853052" y="3577398"/>
                <a:ext cx="37776" cy="32420"/>
                <a:chOff x="3853052" y="3577398"/>
                <a:chExt cx="37776" cy="32420"/>
              </a:xfrm>
              <a:grpFill/>
            </p:grpSpPr>
            <p:sp>
              <p:nvSpPr>
                <p:cNvPr id="2422" name="Google Shape;8370;p71">
                  <a:extLst>
                    <a:ext uri="{FF2B5EF4-FFF2-40B4-BE49-F238E27FC236}">
                      <a16:creationId xmlns:a16="http://schemas.microsoft.com/office/drawing/2014/main" id="{F877B5A0-A640-0AB1-8AC4-0A294EFFCF7D}"/>
                    </a:ext>
                  </a:extLst>
                </p:cNvPr>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8371;p71">
                  <a:extLst>
                    <a:ext uri="{FF2B5EF4-FFF2-40B4-BE49-F238E27FC236}">
                      <a16:creationId xmlns:a16="http://schemas.microsoft.com/office/drawing/2014/main" id="{59F4D445-8D82-B5CC-7702-1A43EEC0BDC0}"/>
                    </a:ext>
                  </a:extLst>
                </p:cNvPr>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2" name="Google Shape;8372;p71">
                <a:extLst>
                  <a:ext uri="{FF2B5EF4-FFF2-40B4-BE49-F238E27FC236}">
                    <a16:creationId xmlns:a16="http://schemas.microsoft.com/office/drawing/2014/main" id="{F430F6CC-D59C-70CE-0562-C88EC1733AA7}"/>
                  </a:ext>
                </a:extLst>
              </p:cNvPr>
              <p:cNvGrpSpPr/>
              <p:nvPr/>
            </p:nvGrpSpPr>
            <p:grpSpPr>
              <a:xfrm>
                <a:off x="4039908" y="3412107"/>
                <a:ext cx="37776" cy="32357"/>
                <a:chOff x="4039908" y="3412107"/>
                <a:chExt cx="37776" cy="32357"/>
              </a:xfrm>
              <a:grpFill/>
            </p:grpSpPr>
            <p:sp>
              <p:nvSpPr>
                <p:cNvPr id="2420" name="Google Shape;8373;p71">
                  <a:extLst>
                    <a:ext uri="{FF2B5EF4-FFF2-40B4-BE49-F238E27FC236}">
                      <a16:creationId xmlns:a16="http://schemas.microsoft.com/office/drawing/2014/main" id="{1B08A5D3-B889-5430-B373-64285564D75B}"/>
                    </a:ext>
                  </a:extLst>
                </p:cNvPr>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8374;p71">
                  <a:extLst>
                    <a:ext uri="{FF2B5EF4-FFF2-40B4-BE49-F238E27FC236}">
                      <a16:creationId xmlns:a16="http://schemas.microsoft.com/office/drawing/2014/main" id="{91233EEA-2245-5F01-1758-95FFBB23FC14}"/>
                    </a:ext>
                  </a:extLst>
                </p:cNvPr>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8375;p71">
                <a:extLst>
                  <a:ext uri="{FF2B5EF4-FFF2-40B4-BE49-F238E27FC236}">
                    <a16:creationId xmlns:a16="http://schemas.microsoft.com/office/drawing/2014/main" id="{335CCA96-24A4-DA7D-89AE-1EBFE3B538BC}"/>
                  </a:ext>
                </a:extLst>
              </p:cNvPr>
              <p:cNvGrpSpPr/>
              <p:nvPr/>
            </p:nvGrpSpPr>
            <p:grpSpPr>
              <a:xfrm>
                <a:off x="4017360" y="3342061"/>
                <a:ext cx="37870" cy="32380"/>
                <a:chOff x="4017360" y="3342061"/>
                <a:chExt cx="37870" cy="32380"/>
              </a:xfrm>
              <a:grpFill/>
            </p:grpSpPr>
            <p:sp>
              <p:nvSpPr>
                <p:cNvPr id="2418" name="Google Shape;8376;p71">
                  <a:extLst>
                    <a:ext uri="{FF2B5EF4-FFF2-40B4-BE49-F238E27FC236}">
                      <a16:creationId xmlns:a16="http://schemas.microsoft.com/office/drawing/2014/main" id="{F6D93705-C8EB-5BE2-30A1-78B0780508A0}"/>
                    </a:ext>
                  </a:extLst>
                </p:cNvPr>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8377;p71">
                  <a:extLst>
                    <a:ext uri="{FF2B5EF4-FFF2-40B4-BE49-F238E27FC236}">
                      <a16:creationId xmlns:a16="http://schemas.microsoft.com/office/drawing/2014/main" id="{1F87F7EE-04C2-02C0-1BBD-1E380A6A7A72}"/>
                    </a:ext>
                  </a:extLst>
                </p:cNvPr>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4" name="Google Shape;8378;p71">
                <a:extLst>
                  <a:ext uri="{FF2B5EF4-FFF2-40B4-BE49-F238E27FC236}">
                    <a16:creationId xmlns:a16="http://schemas.microsoft.com/office/drawing/2014/main" id="{97880630-9CDF-E371-4132-985520A5362D}"/>
                  </a:ext>
                </a:extLst>
              </p:cNvPr>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8379;p71">
                <a:extLst>
                  <a:ext uri="{FF2B5EF4-FFF2-40B4-BE49-F238E27FC236}">
                    <a16:creationId xmlns:a16="http://schemas.microsoft.com/office/drawing/2014/main" id="{D90EE56A-8193-2836-B659-4400FF49F141}"/>
                  </a:ext>
                </a:extLst>
              </p:cNvPr>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6" name="Google Shape;8380;p71">
                <a:extLst>
                  <a:ext uri="{FF2B5EF4-FFF2-40B4-BE49-F238E27FC236}">
                    <a16:creationId xmlns:a16="http://schemas.microsoft.com/office/drawing/2014/main" id="{32633018-8D91-5BEE-C835-72AED51BDD3C}"/>
                  </a:ext>
                </a:extLst>
              </p:cNvPr>
              <p:cNvGrpSpPr/>
              <p:nvPr/>
            </p:nvGrpSpPr>
            <p:grpSpPr>
              <a:xfrm>
                <a:off x="3750870" y="3418650"/>
                <a:ext cx="37776" cy="32380"/>
                <a:chOff x="3750870" y="3418650"/>
                <a:chExt cx="37776" cy="32380"/>
              </a:xfrm>
              <a:grpFill/>
            </p:grpSpPr>
            <p:sp>
              <p:nvSpPr>
                <p:cNvPr id="2416" name="Google Shape;8381;p71">
                  <a:extLst>
                    <a:ext uri="{FF2B5EF4-FFF2-40B4-BE49-F238E27FC236}">
                      <a16:creationId xmlns:a16="http://schemas.microsoft.com/office/drawing/2014/main" id="{AF2B18F0-648D-54B4-1C39-29CC7343D0F2}"/>
                    </a:ext>
                  </a:extLst>
                </p:cNvPr>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8382;p71">
                  <a:extLst>
                    <a:ext uri="{FF2B5EF4-FFF2-40B4-BE49-F238E27FC236}">
                      <a16:creationId xmlns:a16="http://schemas.microsoft.com/office/drawing/2014/main" id="{9B5B1473-DB65-3632-077D-979819751C43}"/>
                    </a:ext>
                  </a:extLst>
                </p:cNvPr>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7" name="Google Shape;8383;p71">
                <a:extLst>
                  <a:ext uri="{FF2B5EF4-FFF2-40B4-BE49-F238E27FC236}">
                    <a16:creationId xmlns:a16="http://schemas.microsoft.com/office/drawing/2014/main" id="{E5D96392-6E62-53F3-5A59-03A4E13A91B4}"/>
                  </a:ext>
                </a:extLst>
              </p:cNvPr>
              <p:cNvGrpSpPr/>
              <p:nvPr/>
            </p:nvGrpSpPr>
            <p:grpSpPr>
              <a:xfrm>
                <a:off x="3632509" y="3274438"/>
                <a:ext cx="37783" cy="32357"/>
                <a:chOff x="3632509" y="3274438"/>
                <a:chExt cx="37783" cy="32357"/>
              </a:xfrm>
              <a:grpFill/>
            </p:grpSpPr>
            <p:sp>
              <p:nvSpPr>
                <p:cNvPr id="2414" name="Google Shape;8384;p71">
                  <a:extLst>
                    <a:ext uri="{FF2B5EF4-FFF2-40B4-BE49-F238E27FC236}">
                      <a16:creationId xmlns:a16="http://schemas.microsoft.com/office/drawing/2014/main" id="{1F106019-7321-F625-EEE6-B5513BE3D70A}"/>
                    </a:ext>
                  </a:extLst>
                </p:cNvPr>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8385;p71">
                  <a:extLst>
                    <a:ext uri="{FF2B5EF4-FFF2-40B4-BE49-F238E27FC236}">
                      <a16:creationId xmlns:a16="http://schemas.microsoft.com/office/drawing/2014/main" id="{90A9F5E4-9FB9-EB6D-513D-AADA7B198C6D}"/>
                    </a:ext>
                  </a:extLst>
                </p:cNvPr>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8" name="Google Shape;8386;p71">
                <a:extLst>
                  <a:ext uri="{FF2B5EF4-FFF2-40B4-BE49-F238E27FC236}">
                    <a16:creationId xmlns:a16="http://schemas.microsoft.com/office/drawing/2014/main" id="{0D6F2FB7-91C0-3AA0-BA62-940CFE178B5C}"/>
                  </a:ext>
                </a:extLst>
              </p:cNvPr>
              <p:cNvGrpSpPr/>
              <p:nvPr/>
            </p:nvGrpSpPr>
            <p:grpSpPr>
              <a:xfrm>
                <a:off x="3906424" y="3297561"/>
                <a:ext cx="37776" cy="32451"/>
                <a:chOff x="3906424" y="3297561"/>
                <a:chExt cx="37776" cy="32451"/>
              </a:xfrm>
              <a:grpFill/>
            </p:grpSpPr>
            <p:sp>
              <p:nvSpPr>
                <p:cNvPr id="2412" name="Google Shape;8387;p71">
                  <a:extLst>
                    <a:ext uri="{FF2B5EF4-FFF2-40B4-BE49-F238E27FC236}">
                      <a16:creationId xmlns:a16="http://schemas.microsoft.com/office/drawing/2014/main" id="{AEA4CF3E-F32F-716B-C6E1-F6B323469387}"/>
                    </a:ext>
                  </a:extLst>
                </p:cNvPr>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8388;p71">
                  <a:extLst>
                    <a:ext uri="{FF2B5EF4-FFF2-40B4-BE49-F238E27FC236}">
                      <a16:creationId xmlns:a16="http://schemas.microsoft.com/office/drawing/2014/main" id="{C399A2C0-2229-157A-08D0-AB7B7206CE3B}"/>
                    </a:ext>
                  </a:extLst>
                </p:cNvPr>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8389;p71">
                <a:extLst>
                  <a:ext uri="{FF2B5EF4-FFF2-40B4-BE49-F238E27FC236}">
                    <a16:creationId xmlns:a16="http://schemas.microsoft.com/office/drawing/2014/main" id="{C8A59515-7CEC-8796-752C-50721459E27C}"/>
                  </a:ext>
                </a:extLst>
              </p:cNvPr>
              <p:cNvGrpSpPr/>
              <p:nvPr/>
            </p:nvGrpSpPr>
            <p:grpSpPr>
              <a:xfrm>
                <a:off x="3866084" y="3412107"/>
                <a:ext cx="37776" cy="32357"/>
                <a:chOff x="3866084" y="3412107"/>
                <a:chExt cx="37776" cy="32357"/>
              </a:xfrm>
              <a:grpFill/>
            </p:grpSpPr>
            <p:sp>
              <p:nvSpPr>
                <p:cNvPr id="2410" name="Google Shape;8390;p71">
                  <a:extLst>
                    <a:ext uri="{FF2B5EF4-FFF2-40B4-BE49-F238E27FC236}">
                      <a16:creationId xmlns:a16="http://schemas.microsoft.com/office/drawing/2014/main" id="{C95C95D6-67A3-1FC3-E70B-C924453477A1}"/>
                    </a:ext>
                  </a:extLst>
                </p:cNvPr>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8391;p71">
                  <a:extLst>
                    <a:ext uri="{FF2B5EF4-FFF2-40B4-BE49-F238E27FC236}">
                      <a16:creationId xmlns:a16="http://schemas.microsoft.com/office/drawing/2014/main" id="{2EFDDAE7-3B65-9F57-2B73-EE46D8505620}"/>
                    </a:ext>
                  </a:extLst>
                </p:cNvPr>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8392;p71">
                <a:extLst>
                  <a:ext uri="{FF2B5EF4-FFF2-40B4-BE49-F238E27FC236}">
                    <a16:creationId xmlns:a16="http://schemas.microsoft.com/office/drawing/2014/main" id="{8E287E2D-80DA-E498-106A-0431C9E7ADBB}"/>
                  </a:ext>
                </a:extLst>
              </p:cNvPr>
              <p:cNvGrpSpPr/>
              <p:nvPr/>
            </p:nvGrpSpPr>
            <p:grpSpPr>
              <a:xfrm>
                <a:off x="4023919" y="3766409"/>
                <a:ext cx="37783" cy="32357"/>
                <a:chOff x="4023919" y="3766409"/>
                <a:chExt cx="37783" cy="32357"/>
              </a:xfrm>
              <a:grpFill/>
            </p:grpSpPr>
            <p:sp>
              <p:nvSpPr>
                <p:cNvPr id="2408" name="Google Shape;8393;p71">
                  <a:extLst>
                    <a:ext uri="{FF2B5EF4-FFF2-40B4-BE49-F238E27FC236}">
                      <a16:creationId xmlns:a16="http://schemas.microsoft.com/office/drawing/2014/main" id="{91E9011E-AC66-37FE-6393-CAD6FE0CA8C1}"/>
                    </a:ext>
                  </a:extLst>
                </p:cNvPr>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8394;p71">
                  <a:extLst>
                    <a:ext uri="{FF2B5EF4-FFF2-40B4-BE49-F238E27FC236}">
                      <a16:creationId xmlns:a16="http://schemas.microsoft.com/office/drawing/2014/main" id="{0E360876-7C33-909A-FA75-383B107CBAEF}"/>
                    </a:ext>
                  </a:extLst>
                </p:cNvPr>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1" name="Google Shape;8395;p71">
                <a:extLst>
                  <a:ext uri="{FF2B5EF4-FFF2-40B4-BE49-F238E27FC236}">
                    <a16:creationId xmlns:a16="http://schemas.microsoft.com/office/drawing/2014/main" id="{535826B2-F8FF-A743-3ACD-8529464EDD2F}"/>
                  </a:ext>
                </a:extLst>
              </p:cNvPr>
              <p:cNvGrpSpPr/>
              <p:nvPr/>
            </p:nvGrpSpPr>
            <p:grpSpPr>
              <a:xfrm>
                <a:off x="3973882" y="3779449"/>
                <a:ext cx="37776" cy="32357"/>
                <a:chOff x="3973882" y="3779449"/>
                <a:chExt cx="37776" cy="32357"/>
              </a:xfrm>
              <a:grpFill/>
            </p:grpSpPr>
            <p:sp>
              <p:nvSpPr>
                <p:cNvPr id="2406" name="Google Shape;8396;p71">
                  <a:extLst>
                    <a:ext uri="{FF2B5EF4-FFF2-40B4-BE49-F238E27FC236}">
                      <a16:creationId xmlns:a16="http://schemas.microsoft.com/office/drawing/2014/main" id="{EEB77C0D-5C19-7202-9446-09999FB01543}"/>
                    </a:ext>
                  </a:extLst>
                </p:cNvPr>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8397;p71">
                  <a:extLst>
                    <a:ext uri="{FF2B5EF4-FFF2-40B4-BE49-F238E27FC236}">
                      <a16:creationId xmlns:a16="http://schemas.microsoft.com/office/drawing/2014/main" id="{8872A7DC-05AC-B126-CE48-CE44365F9592}"/>
                    </a:ext>
                  </a:extLst>
                </p:cNvPr>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2" name="Google Shape;8398;p71">
                <a:extLst>
                  <a:ext uri="{FF2B5EF4-FFF2-40B4-BE49-F238E27FC236}">
                    <a16:creationId xmlns:a16="http://schemas.microsoft.com/office/drawing/2014/main" id="{1F2420F8-F2E0-D84A-ED4A-96C01FD4B676}"/>
                  </a:ext>
                </a:extLst>
              </p:cNvPr>
              <p:cNvGrpSpPr/>
              <p:nvPr/>
            </p:nvGrpSpPr>
            <p:grpSpPr>
              <a:xfrm>
                <a:off x="4073398" y="3838028"/>
                <a:ext cx="37776" cy="32380"/>
                <a:chOff x="4073398" y="3838028"/>
                <a:chExt cx="37776" cy="32380"/>
              </a:xfrm>
              <a:grpFill/>
            </p:grpSpPr>
            <p:sp>
              <p:nvSpPr>
                <p:cNvPr id="2404" name="Google Shape;8399;p71">
                  <a:extLst>
                    <a:ext uri="{FF2B5EF4-FFF2-40B4-BE49-F238E27FC236}">
                      <a16:creationId xmlns:a16="http://schemas.microsoft.com/office/drawing/2014/main" id="{A158ABC9-5393-CA2A-EDE6-0B726F563990}"/>
                    </a:ext>
                  </a:extLst>
                </p:cNvPr>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8400;p71">
                  <a:extLst>
                    <a:ext uri="{FF2B5EF4-FFF2-40B4-BE49-F238E27FC236}">
                      <a16:creationId xmlns:a16="http://schemas.microsoft.com/office/drawing/2014/main" id="{7DF39F1F-E0F2-B8FC-EAC7-C78B3866A059}"/>
                    </a:ext>
                  </a:extLst>
                </p:cNvPr>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8401;p71">
                <a:extLst>
                  <a:ext uri="{FF2B5EF4-FFF2-40B4-BE49-F238E27FC236}">
                    <a16:creationId xmlns:a16="http://schemas.microsoft.com/office/drawing/2014/main" id="{C5D71968-8529-8AB9-76AA-6357465B130A}"/>
                  </a:ext>
                </a:extLst>
              </p:cNvPr>
              <p:cNvGrpSpPr/>
              <p:nvPr/>
            </p:nvGrpSpPr>
            <p:grpSpPr>
              <a:xfrm>
                <a:off x="4342672" y="4144496"/>
                <a:ext cx="37752" cy="32364"/>
                <a:chOff x="4342672" y="4144496"/>
                <a:chExt cx="37752" cy="32364"/>
              </a:xfrm>
              <a:grpFill/>
            </p:grpSpPr>
            <p:sp>
              <p:nvSpPr>
                <p:cNvPr id="2402" name="Google Shape;8402;p71">
                  <a:extLst>
                    <a:ext uri="{FF2B5EF4-FFF2-40B4-BE49-F238E27FC236}">
                      <a16:creationId xmlns:a16="http://schemas.microsoft.com/office/drawing/2014/main" id="{DB00EDD0-CC5D-2016-8DC4-CC7C5DC26DC7}"/>
                    </a:ext>
                  </a:extLst>
                </p:cNvPr>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8403;p71">
                  <a:extLst>
                    <a:ext uri="{FF2B5EF4-FFF2-40B4-BE49-F238E27FC236}">
                      <a16:creationId xmlns:a16="http://schemas.microsoft.com/office/drawing/2014/main" id="{1C486E86-1853-5AE1-C6B5-1C686A77B9FB}"/>
                    </a:ext>
                  </a:extLst>
                </p:cNvPr>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4" name="Google Shape;8404;p71">
                <a:extLst>
                  <a:ext uri="{FF2B5EF4-FFF2-40B4-BE49-F238E27FC236}">
                    <a16:creationId xmlns:a16="http://schemas.microsoft.com/office/drawing/2014/main" id="{17AAFC60-1365-53AD-EAB1-6B0D964AA004}"/>
                  </a:ext>
                </a:extLst>
              </p:cNvPr>
              <p:cNvGrpSpPr/>
              <p:nvPr/>
            </p:nvGrpSpPr>
            <p:grpSpPr>
              <a:xfrm>
                <a:off x="4406386" y="4056872"/>
                <a:ext cx="37783" cy="32364"/>
                <a:chOff x="4406386" y="4056872"/>
                <a:chExt cx="37783" cy="32364"/>
              </a:xfrm>
              <a:grpFill/>
            </p:grpSpPr>
            <p:sp>
              <p:nvSpPr>
                <p:cNvPr id="2400" name="Google Shape;8405;p71">
                  <a:extLst>
                    <a:ext uri="{FF2B5EF4-FFF2-40B4-BE49-F238E27FC236}">
                      <a16:creationId xmlns:a16="http://schemas.microsoft.com/office/drawing/2014/main" id="{2088B6F6-FD8B-E8AD-338D-3A7071A81106}"/>
                    </a:ext>
                  </a:extLst>
                </p:cNvPr>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8406;p71">
                  <a:extLst>
                    <a:ext uri="{FF2B5EF4-FFF2-40B4-BE49-F238E27FC236}">
                      <a16:creationId xmlns:a16="http://schemas.microsoft.com/office/drawing/2014/main" id="{5637EE59-D71C-B6B9-5F0F-8D7E0AAA4DAC}"/>
                    </a:ext>
                  </a:extLst>
                </p:cNvPr>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5" name="Google Shape;8407;p71">
                <a:extLst>
                  <a:ext uri="{FF2B5EF4-FFF2-40B4-BE49-F238E27FC236}">
                    <a16:creationId xmlns:a16="http://schemas.microsoft.com/office/drawing/2014/main" id="{B885F84F-3F2E-8E8F-7639-6A341C95A98D}"/>
                  </a:ext>
                </a:extLst>
              </p:cNvPr>
              <p:cNvGrpSpPr/>
              <p:nvPr/>
            </p:nvGrpSpPr>
            <p:grpSpPr>
              <a:xfrm>
                <a:off x="4284416" y="4245254"/>
                <a:ext cx="37783" cy="32357"/>
                <a:chOff x="4284416" y="4245254"/>
                <a:chExt cx="37783" cy="32357"/>
              </a:xfrm>
              <a:grpFill/>
            </p:grpSpPr>
            <p:sp>
              <p:nvSpPr>
                <p:cNvPr id="2398" name="Google Shape;8408;p71">
                  <a:extLst>
                    <a:ext uri="{FF2B5EF4-FFF2-40B4-BE49-F238E27FC236}">
                      <a16:creationId xmlns:a16="http://schemas.microsoft.com/office/drawing/2014/main" id="{2367623E-83C5-A7EC-79AC-55D2E72C85EA}"/>
                    </a:ext>
                  </a:extLst>
                </p:cNvPr>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8409;p71">
                  <a:extLst>
                    <a:ext uri="{FF2B5EF4-FFF2-40B4-BE49-F238E27FC236}">
                      <a16:creationId xmlns:a16="http://schemas.microsoft.com/office/drawing/2014/main" id="{35FACFC8-A103-A934-D12E-EB7A5DF80851}"/>
                    </a:ext>
                  </a:extLst>
                </p:cNvPr>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8410;p71">
                <a:extLst>
                  <a:ext uri="{FF2B5EF4-FFF2-40B4-BE49-F238E27FC236}">
                    <a16:creationId xmlns:a16="http://schemas.microsoft.com/office/drawing/2014/main" id="{99D2FA59-2FFE-641D-78BE-5174FC432206}"/>
                  </a:ext>
                </a:extLst>
              </p:cNvPr>
              <p:cNvGrpSpPr/>
              <p:nvPr/>
            </p:nvGrpSpPr>
            <p:grpSpPr>
              <a:xfrm>
                <a:off x="4219057" y="4331258"/>
                <a:ext cx="37776" cy="32364"/>
                <a:chOff x="4219057" y="4331258"/>
                <a:chExt cx="37776" cy="32364"/>
              </a:xfrm>
              <a:grpFill/>
            </p:grpSpPr>
            <p:sp>
              <p:nvSpPr>
                <p:cNvPr id="2396" name="Google Shape;8411;p71">
                  <a:extLst>
                    <a:ext uri="{FF2B5EF4-FFF2-40B4-BE49-F238E27FC236}">
                      <a16:creationId xmlns:a16="http://schemas.microsoft.com/office/drawing/2014/main" id="{E855167E-AE2F-9CB9-437B-DA911717D4D5}"/>
                    </a:ext>
                  </a:extLst>
                </p:cNvPr>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8412;p71">
                  <a:extLst>
                    <a:ext uri="{FF2B5EF4-FFF2-40B4-BE49-F238E27FC236}">
                      <a16:creationId xmlns:a16="http://schemas.microsoft.com/office/drawing/2014/main" id="{9A155748-E97F-B836-A2A9-6E63C21BBC28}"/>
                    </a:ext>
                  </a:extLst>
                </p:cNvPr>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7" name="Google Shape;8413;p71">
                <a:extLst>
                  <a:ext uri="{FF2B5EF4-FFF2-40B4-BE49-F238E27FC236}">
                    <a16:creationId xmlns:a16="http://schemas.microsoft.com/office/drawing/2014/main" id="{13937262-DABE-96CB-23DA-B017C17E8DEA}"/>
                  </a:ext>
                </a:extLst>
              </p:cNvPr>
              <p:cNvGrpSpPr/>
              <p:nvPr/>
            </p:nvGrpSpPr>
            <p:grpSpPr>
              <a:xfrm>
                <a:off x="4204122" y="4141688"/>
                <a:ext cx="33497" cy="28699"/>
                <a:chOff x="4204122" y="4141688"/>
                <a:chExt cx="33497" cy="28699"/>
              </a:xfrm>
              <a:grpFill/>
            </p:grpSpPr>
            <p:sp>
              <p:nvSpPr>
                <p:cNvPr id="2394" name="Google Shape;8414;p71">
                  <a:extLst>
                    <a:ext uri="{FF2B5EF4-FFF2-40B4-BE49-F238E27FC236}">
                      <a16:creationId xmlns:a16="http://schemas.microsoft.com/office/drawing/2014/main" id="{5FA4D23E-E1BA-9566-96AD-12ED8787EC12}"/>
                    </a:ext>
                  </a:extLst>
                </p:cNvPr>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8415;p71">
                  <a:extLst>
                    <a:ext uri="{FF2B5EF4-FFF2-40B4-BE49-F238E27FC236}">
                      <a16:creationId xmlns:a16="http://schemas.microsoft.com/office/drawing/2014/main" id="{7533CB67-DF7C-88FC-5BE3-003E87C3BAC5}"/>
                    </a:ext>
                  </a:extLst>
                </p:cNvPr>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8" name="Google Shape;8416;p71">
                <a:extLst>
                  <a:ext uri="{FF2B5EF4-FFF2-40B4-BE49-F238E27FC236}">
                    <a16:creationId xmlns:a16="http://schemas.microsoft.com/office/drawing/2014/main" id="{74AB1D01-B4B7-AC61-F92A-DBE24B753BCF}"/>
                  </a:ext>
                </a:extLst>
              </p:cNvPr>
              <p:cNvGrpSpPr/>
              <p:nvPr/>
            </p:nvGrpSpPr>
            <p:grpSpPr>
              <a:xfrm>
                <a:off x="4301546" y="4003869"/>
                <a:ext cx="38916" cy="33324"/>
                <a:chOff x="4301546" y="4003869"/>
                <a:chExt cx="38916" cy="33324"/>
              </a:xfrm>
              <a:grpFill/>
            </p:grpSpPr>
            <p:sp>
              <p:nvSpPr>
                <p:cNvPr id="2392" name="Google Shape;8417;p71">
                  <a:extLst>
                    <a:ext uri="{FF2B5EF4-FFF2-40B4-BE49-F238E27FC236}">
                      <a16:creationId xmlns:a16="http://schemas.microsoft.com/office/drawing/2014/main" id="{8C9A351A-2E5A-26F5-B912-2D0F4A095572}"/>
                    </a:ext>
                  </a:extLst>
                </p:cNvPr>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8418;p71">
                  <a:extLst>
                    <a:ext uri="{FF2B5EF4-FFF2-40B4-BE49-F238E27FC236}">
                      <a16:creationId xmlns:a16="http://schemas.microsoft.com/office/drawing/2014/main" id="{4B94CC04-C286-DE46-CDB3-05507F8B2330}"/>
                    </a:ext>
                  </a:extLst>
                </p:cNvPr>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9" name="Google Shape;8419;p71">
                <a:extLst>
                  <a:ext uri="{FF2B5EF4-FFF2-40B4-BE49-F238E27FC236}">
                    <a16:creationId xmlns:a16="http://schemas.microsoft.com/office/drawing/2014/main" id="{5A8DC92B-E372-A6B2-CE69-900E87BC567F}"/>
                  </a:ext>
                </a:extLst>
              </p:cNvPr>
              <p:cNvGrpSpPr/>
              <p:nvPr/>
            </p:nvGrpSpPr>
            <p:grpSpPr>
              <a:xfrm>
                <a:off x="4210681" y="3924669"/>
                <a:ext cx="36549" cy="31366"/>
                <a:chOff x="4210681" y="3924669"/>
                <a:chExt cx="36549" cy="31366"/>
              </a:xfrm>
              <a:grpFill/>
            </p:grpSpPr>
            <p:sp>
              <p:nvSpPr>
                <p:cNvPr id="2390" name="Google Shape;8420;p71">
                  <a:extLst>
                    <a:ext uri="{FF2B5EF4-FFF2-40B4-BE49-F238E27FC236}">
                      <a16:creationId xmlns:a16="http://schemas.microsoft.com/office/drawing/2014/main" id="{E8155138-92E5-24CC-37E0-E974235A5B9F}"/>
                    </a:ext>
                  </a:extLst>
                </p:cNvPr>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8421;p71">
                  <a:extLst>
                    <a:ext uri="{FF2B5EF4-FFF2-40B4-BE49-F238E27FC236}">
                      <a16:creationId xmlns:a16="http://schemas.microsoft.com/office/drawing/2014/main" id="{F6C31C4D-2612-35E8-4692-08E7BF84EE50}"/>
                    </a:ext>
                  </a:extLst>
                </p:cNvPr>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8422;p71">
                <a:extLst>
                  <a:ext uri="{FF2B5EF4-FFF2-40B4-BE49-F238E27FC236}">
                    <a16:creationId xmlns:a16="http://schemas.microsoft.com/office/drawing/2014/main" id="{A464B0EE-2587-763F-9CEA-D5811AFCFB54}"/>
                  </a:ext>
                </a:extLst>
              </p:cNvPr>
              <p:cNvGrpSpPr/>
              <p:nvPr/>
            </p:nvGrpSpPr>
            <p:grpSpPr>
              <a:xfrm>
                <a:off x="3987771" y="3628874"/>
                <a:ext cx="31499" cy="26993"/>
                <a:chOff x="3987771" y="3628874"/>
                <a:chExt cx="31499" cy="26993"/>
              </a:xfrm>
              <a:grpFill/>
            </p:grpSpPr>
            <p:sp>
              <p:nvSpPr>
                <p:cNvPr id="2388" name="Google Shape;8423;p71">
                  <a:extLst>
                    <a:ext uri="{FF2B5EF4-FFF2-40B4-BE49-F238E27FC236}">
                      <a16:creationId xmlns:a16="http://schemas.microsoft.com/office/drawing/2014/main" id="{7A3CB5BE-A31D-33DF-D7D7-CC95ADE209F3}"/>
                    </a:ext>
                  </a:extLst>
                </p:cNvPr>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8424;p71">
                  <a:extLst>
                    <a:ext uri="{FF2B5EF4-FFF2-40B4-BE49-F238E27FC236}">
                      <a16:creationId xmlns:a16="http://schemas.microsoft.com/office/drawing/2014/main" id="{A1300323-251C-45F7-40A2-E9C8918971E4}"/>
                    </a:ext>
                  </a:extLst>
                </p:cNvPr>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8425;p71">
                <a:extLst>
                  <a:ext uri="{FF2B5EF4-FFF2-40B4-BE49-F238E27FC236}">
                    <a16:creationId xmlns:a16="http://schemas.microsoft.com/office/drawing/2014/main" id="{C2F7B7A4-BA51-9081-6C73-027625F8C514}"/>
                  </a:ext>
                </a:extLst>
              </p:cNvPr>
              <p:cNvGrpSpPr/>
              <p:nvPr/>
            </p:nvGrpSpPr>
            <p:grpSpPr>
              <a:xfrm>
                <a:off x="4087382" y="3775674"/>
                <a:ext cx="31405" cy="26898"/>
                <a:chOff x="4087382" y="3775674"/>
                <a:chExt cx="31405" cy="26898"/>
              </a:xfrm>
              <a:grpFill/>
            </p:grpSpPr>
            <p:sp>
              <p:nvSpPr>
                <p:cNvPr id="2386" name="Google Shape;8426;p71">
                  <a:extLst>
                    <a:ext uri="{FF2B5EF4-FFF2-40B4-BE49-F238E27FC236}">
                      <a16:creationId xmlns:a16="http://schemas.microsoft.com/office/drawing/2014/main" id="{5551BCCE-93A0-BF6D-6986-78D0CC636748}"/>
                    </a:ext>
                  </a:extLst>
                </p:cNvPr>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8427;p71">
                  <a:extLst>
                    <a:ext uri="{FF2B5EF4-FFF2-40B4-BE49-F238E27FC236}">
                      <a16:creationId xmlns:a16="http://schemas.microsoft.com/office/drawing/2014/main" id="{9ADA6845-57F9-B333-01E2-B043D8628F65}"/>
                    </a:ext>
                  </a:extLst>
                </p:cNvPr>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2" name="Google Shape;8428;p71">
                <a:extLst>
                  <a:ext uri="{FF2B5EF4-FFF2-40B4-BE49-F238E27FC236}">
                    <a16:creationId xmlns:a16="http://schemas.microsoft.com/office/drawing/2014/main" id="{2D2F66A3-C242-4BD5-5A9D-439A924C9833}"/>
                  </a:ext>
                </a:extLst>
              </p:cNvPr>
              <p:cNvGrpSpPr/>
              <p:nvPr/>
            </p:nvGrpSpPr>
            <p:grpSpPr>
              <a:xfrm>
                <a:off x="4118873" y="3856637"/>
                <a:ext cx="31405" cy="26906"/>
                <a:chOff x="4118873" y="3856637"/>
                <a:chExt cx="31405" cy="26906"/>
              </a:xfrm>
              <a:grpFill/>
            </p:grpSpPr>
            <p:sp>
              <p:nvSpPr>
                <p:cNvPr id="2384" name="Google Shape;8429;p71">
                  <a:extLst>
                    <a:ext uri="{FF2B5EF4-FFF2-40B4-BE49-F238E27FC236}">
                      <a16:creationId xmlns:a16="http://schemas.microsoft.com/office/drawing/2014/main" id="{D7877EF0-4EB4-01EE-0FC5-3F8FA0E90111}"/>
                    </a:ext>
                  </a:extLst>
                </p:cNvPr>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8430;p71">
                  <a:extLst>
                    <a:ext uri="{FF2B5EF4-FFF2-40B4-BE49-F238E27FC236}">
                      <a16:creationId xmlns:a16="http://schemas.microsoft.com/office/drawing/2014/main" id="{70BF05A0-EC26-7434-48BF-D1414C83980C}"/>
                    </a:ext>
                  </a:extLst>
                </p:cNvPr>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3" name="Google Shape;8431;p71">
                <a:extLst>
                  <a:ext uri="{FF2B5EF4-FFF2-40B4-BE49-F238E27FC236}">
                    <a16:creationId xmlns:a16="http://schemas.microsoft.com/office/drawing/2014/main" id="{EACA26BD-88E3-993A-8706-7A0EC7A2D628}"/>
                  </a:ext>
                </a:extLst>
              </p:cNvPr>
              <p:cNvGrpSpPr/>
              <p:nvPr/>
            </p:nvGrpSpPr>
            <p:grpSpPr>
              <a:xfrm>
                <a:off x="4168541" y="3639523"/>
                <a:ext cx="31499" cy="26906"/>
                <a:chOff x="4168541" y="3639523"/>
                <a:chExt cx="31499" cy="26906"/>
              </a:xfrm>
              <a:grpFill/>
            </p:grpSpPr>
            <p:sp>
              <p:nvSpPr>
                <p:cNvPr id="2382" name="Google Shape;8432;p71">
                  <a:extLst>
                    <a:ext uri="{FF2B5EF4-FFF2-40B4-BE49-F238E27FC236}">
                      <a16:creationId xmlns:a16="http://schemas.microsoft.com/office/drawing/2014/main" id="{C400CA03-74FB-22BA-1C01-B3BEB1685632}"/>
                    </a:ext>
                  </a:extLst>
                </p:cNvPr>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8433;p71">
                  <a:extLst>
                    <a:ext uri="{FF2B5EF4-FFF2-40B4-BE49-F238E27FC236}">
                      <a16:creationId xmlns:a16="http://schemas.microsoft.com/office/drawing/2014/main" id="{FD918BE1-060A-E4BF-4520-6306512B82C4}"/>
                    </a:ext>
                  </a:extLst>
                </p:cNvPr>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4" name="Google Shape;8434;p71">
                <a:extLst>
                  <a:ext uri="{FF2B5EF4-FFF2-40B4-BE49-F238E27FC236}">
                    <a16:creationId xmlns:a16="http://schemas.microsoft.com/office/drawing/2014/main" id="{9C29F8B5-DE29-4EA2-E470-4361B007730A}"/>
                  </a:ext>
                </a:extLst>
              </p:cNvPr>
              <p:cNvGrpSpPr/>
              <p:nvPr/>
            </p:nvGrpSpPr>
            <p:grpSpPr>
              <a:xfrm>
                <a:off x="3965789" y="3393545"/>
                <a:ext cx="31405" cy="26945"/>
                <a:chOff x="3965789" y="3393545"/>
                <a:chExt cx="31405" cy="26945"/>
              </a:xfrm>
              <a:grpFill/>
            </p:grpSpPr>
            <p:sp>
              <p:nvSpPr>
                <p:cNvPr id="2380" name="Google Shape;8435;p71">
                  <a:extLst>
                    <a:ext uri="{FF2B5EF4-FFF2-40B4-BE49-F238E27FC236}">
                      <a16:creationId xmlns:a16="http://schemas.microsoft.com/office/drawing/2014/main" id="{387257A8-3AD3-62B5-EB16-268C3089E97F}"/>
                    </a:ext>
                  </a:extLst>
                </p:cNvPr>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8436;p71">
                  <a:extLst>
                    <a:ext uri="{FF2B5EF4-FFF2-40B4-BE49-F238E27FC236}">
                      <a16:creationId xmlns:a16="http://schemas.microsoft.com/office/drawing/2014/main" id="{194397AB-78B1-9F76-94AE-5DFED1C3266A}"/>
                    </a:ext>
                  </a:extLst>
                </p:cNvPr>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8437;p71">
                <a:extLst>
                  <a:ext uri="{FF2B5EF4-FFF2-40B4-BE49-F238E27FC236}">
                    <a16:creationId xmlns:a16="http://schemas.microsoft.com/office/drawing/2014/main" id="{A7DA9E00-EB62-9EA2-4D3D-E6B856E24793}"/>
                  </a:ext>
                </a:extLst>
              </p:cNvPr>
              <p:cNvGrpSpPr/>
              <p:nvPr/>
            </p:nvGrpSpPr>
            <p:grpSpPr>
              <a:xfrm>
                <a:off x="3925166" y="3491008"/>
                <a:ext cx="31405" cy="27001"/>
                <a:chOff x="3925166" y="3491008"/>
                <a:chExt cx="31405" cy="27001"/>
              </a:xfrm>
              <a:grpFill/>
            </p:grpSpPr>
            <p:sp>
              <p:nvSpPr>
                <p:cNvPr id="2378" name="Google Shape;8438;p71">
                  <a:extLst>
                    <a:ext uri="{FF2B5EF4-FFF2-40B4-BE49-F238E27FC236}">
                      <a16:creationId xmlns:a16="http://schemas.microsoft.com/office/drawing/2014/main" id="{F28CC131-7C42-71AE-8E8B-6587D96F9730}"/>
                    </a:ext>
                  </a:extLst>
                </p:cNvPr>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8439;p71">
                  <a:extLst>
                    <a:ext uri="{FF2B5EF4-FFF2-40B4-BE49-F238E27FC236}">
                      <a16:creationId xmlns:a16="http://schemas.microsoft.com/office/drawing/2014/main" id="{3FD47689-9510-26CB-C5DF-8211A474291F}"/>
                    </a:ext>
                  </a:extLst>
                </p:cNvPr>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6" name="Google Shape;8440;p71">
                <a:extLst>
                  <a:ext uri="{FF2B5EF4-FFF2-40B4-BE49-F238E27FC236}">
                    <a16:creationId xmlns:a16="http://schemas.microsoft.com/office/drawing/2014/main" id="{D1D99AD4-2686-4736-192D-23BF1A55D7F0}"/>
                  </a:ext>
                </a:extLst>
              </p:cNvPr>
              <p:cNvGrpSpPr/>
              <p:nvPr/>
            </p:nvGrpSpPr>
            <p:grpSpPr>
              <a:xfrm>
                <a:off x="3682845" y="3340976"/>
                <a:ext cx="31397" cy="26898"/>
                <a:chOff x="3682845" y="3340976"/>
                <a:chExt cx="31397" cy="26898"/>
              </a:xfrm>
              <a:grpFill/>
            </p:grpSpPr>
            <p:sp>
              <p:nvSpPr>
                <p:cNvPr id="2376" name="Google Shape;8441;p71">
                  <a:extLst>
                    <a:ext uri="{FF2B5EF4-FFF2-40B4-BE49-F238E27FC236}">
                      <a16:creationId xmlns:a16="http://schemas.microsoft.com/office/drawing/2014/main" id="{22E26A06-841A-4FDF-1DF9-DE71B0E9DE1D}"/>
                    </a:ext>
                  </a:extLst>
                </p:cNvPr>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8442;p71">
                  <a:extLst>
                    <a:ext uri="{FF2B5EF4-FFF2-40B4-BE49-F238E27FC236}">
                      <a16:creationId xmlns:a16="http://schemas.microsoft.com/office/drawing/2014/main" id="{C5CBE73B-7AB6-1DBD-0D7B-C4E79EB275B1}"/>
                    </a:ext>
                  </a:extLst>
                </p:cNvPr>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8443;p71">
                <a:extLst>
                  <a:ext uri="{FF2B5EF4-FFF2-40B4-BE49-F238E27FC236}">
                    <a16:creationId xmlns:a16="http://schemas.microsoft.com/office/drawing/2014/main" id="{2BD4DB94-CA51-2120-4BAD-203FE65E1E26}"/>
                  </a:ext>
                </a:extLst>
              </p:cNvPr>
              <p:cNvGrpSpPr/>
              <p:nvPr/>
            </p:nvGrpSpPr>
            <p:grpSpPr>
              <a:xfrm>
                <a:off x="3795393" y="3353725"/>
                <a:ext cx="31499" cy="26993"/>
                <a:chOff x="3795393" y="3353725"/>
                <a:chExt cx="31499" cy="26993"/>
              </a:xfrm>
              <a:grpFill/>
            </p:grpSpPr>
            <p:sp>
              <p:nvSpPr>
                <p:cNvPr id="2374" name="Google Shape;8444;p71">
                  <a:extLst>
                    <a:ext uri="{FF2B5EF4-FFF2-40B4-BE49-F238E27FC236}">
                      <a16:creationId xmlns:a16="http://schemas.microsoft.com/office/drawing/2014/main" id="{F62A83F9-8E28-8DCC-061A-D961F8AA5CF0}"/>
                    </a:ext>
                  </a:extLst>
                </p:cNvPr>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8445;p71">
                  <a:extLst>
                    <a:ext uri="{FF2B5EF4-FFF2-40B4-BE49-F238E27FC236}">
                      <a16:creationId xmlns:a16="http://schemas.microsoft.com/office/drawing/2014/main" id="{E1703B05-879D-FDC5-F8CC-F813160FCAE8}"/>
                    </a:ext>
                  </a:extLst>
                </p:cNvPr>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8" name="Google Shape;8446;p71">
                <a:extLst>
                  <a:ext uri="{FF2B5EF4-FFF2-40B4-BE49-F238E27FC236}">
                    <a16:creationId xmlns:a16="http://schemas.microsoft.com/office/drawing/2014/main" id="{1E5DCF2F-5229-0DBA-E0B6-7F077055A48B}"/>
                  </a:ext>
                </a:extLst>
              </p:cNvPr>
              <p:cNvGrpSpPr/>
              <p:nvPr/>
            </p:nvGrpSpPr>
            <p:grpSpPr>
              <a:xfrm>
                <a:off x="4176909" y="4363221"/>
                <a:ext cx="38924" cy="33316"/>
                <a:chOff x="4176909" y="4363221"/>
                <a:chExt cx="38924" cy="33316"/>
              </a:xfrm>
              <a:grpFill/>
            </p:grpSpPr>
            <p:sp>
              <p:nvSpPr>
                <p:cNvPr id="2372" name="Google Shape;8447;p71">
                  <a:extLst>
                    <a:ext uri="{FF2B5EF4-FFF2-40B4-BE49-F238E27FC236}">
                      <a16:creationId xmlns:a16="http://schemas.microsoft.com/office/drawing/2014/main" id="{7814DBD4-4B0C-5361-8F87-A282E1B0CE4B}"/>
                    </a:ext>
                  </a:extLst>
                </p:cNvPr>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8448;p71">
                  <a:extLst>
                    <a:ext uri="{FF2B5EF4-FFF2-40B4-BE49-F238E27FC236}">
                      <a16:creationId xmlns:a16="http://schemas.microsoft.com/office/drawing/2014/main" id="{EA4BC8A5-A396-CF0F-E7B8-A82B49329D8D}"/>
                    </a:ext>
                  </a:extLst>
                </p:cNvPr>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9" name="Google Shape;8449;p71">
                <a:extLst>
                  <a:ext uri="{FF2B5EF4-FFF2-40B4-BE49-F238E27FC236}">
                    <a16:creationId xmlns:a16="http://schemas.microsoft.com/office/drawing/2014/main" id="{264A1DC7-05A9-BD16-8E24-AE05BE6EAC75}"/>
                  </a:ext>
                </a:extLst>
              </p:cNvPr>
              <p:cNvGrpSpPr/>
              <p:nvPr/>
            </p:nvGrpSpPr>
            <p:grpSpPr>
              <a:xfrm>
                <a:off x="4226191" y="4007660"/>
                <a:ext cx="33560" cy="28770"/>
                <a:chOff x="4226191" y="4007660"/>
                <a:chExt cx="33560" cy="28770"/>
              </a:xfrm>
              <a:grpFill/>
            </p:grpSpPr>
            <p:sp>
              <p:nvSpPr>
                <p:cNvPr id="2370" name="Google Shape;8450;p71">
                  <a:extLst>
                    <a:ext uri="{FF2B5EF4-FFF2-40B4-BE49-F238E27FC236}">
                      <a16:creationId xmlns:a16="http://schemas.microsoft.com/office/drawing/2014/main" id="{56FFE9A6-8D8C-8BF7-1F39-27EB7839BAD1}"/>
                    </a:ext>
                  </a:extLst>
                </p:cNvPr>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8451;p71">
                  <a:extLst>
                    <a:ext uri="{FF2B5EF4-FFF2-40B4-BE49-F238E27FC236}">
                      <a16:creationId xmlns:a16="http://schemas.microsoft.com/office/drawing/2014/main" id="{F9A9B426-B685-C23A-77B4-BE636A186A3C}"/>
                    </a:ext>
                  </a:extLst>
                </p:cNvPr>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0" name="Google Shape;8452;p71">
                <a:extLst>
                  <a:ext uri="{FF2B5EF4-FFF2-40B4-BE49-F238E27FC236}">
                    <a16:creationId xmlns:a16="http://schemas.microsoft.com/office/drawing/2014/main" id="{879629D4-31E0-5A27-AA8D-7290DC084A1A}"/>
                  </a:ext>
                </a:extLst>
              </p:cNvPr>
              <p:cNvGrpSpPr/>
              <p:nvPr/>
            </p:nvGrpSpPr>
            <p:grpSpPr>
              <a:xfrm>
                <a:off x="3597785" y="3377045"/>
                <a:ext cx="33591" cy="28699"/>
                <a:chOff x="3597785" y="3377045"/>
                <a:chExt cx="33591" cy="28699"/>
              </a:xfrm>
              <a:grpFill/>
            </p:grpSpPr>
            <p:sp>
              <p:nvSpPr>
                <p:cNvPr id="2368" name="Google Shape;8453;p71">
                  <a:extLst>
                    <a:ext uri="{FF2B5EF4-FFF2-40B4-BE49-F238E27FC236}">
                      <a16:creationId xmlns:a16="http://schemas.microsoft.com/office/drawing/2014/main" id="{33FE92EB-01F1-C4CE-7935-2C39F1CB9C00}"/>
                    </a:ext>
                  </a:extLst>
                </p:cNvPr>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8454;p71">
                  <a:extLst>
                    <a:ext uri="{FF2B5EF4-FFF2-40B4-BE49-F238E27FC236}">
                      <a16:creationId xmlns:a16="http://schemas.microsoft.com/office/drawing/2014/main" id="{73336C5A-412E-54BB-02B0-B1A18F7821CD}"/>
                    </a:ext>
                  </a:extLst>
                </p:cNvPr>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1" name="Google Shape;8455;p71">
                <a:extLst>
                  <a:ext uri="{FF2B5EF4-FFF2-40B4-BE49-F238E27FC236}">
                    <a16:creationId xmlns:a16="http://schemas.microsoft.com/office/drawing/2014/main" id="{690FCC2C-2E49-5F05-E02C-2E4A52BE7420}"/>
                  </a:ext>
                </a:extLst>
              </p:cNvPr>
              <p:cNvGrpSpPr/>
              <p:nvPr/>
            </p:nvGrpSpPr>
            <p:grpSpPr>
              <a:xfrm>
                <a:off x="3887870" y="3669796"/>
                <a:ext cx="33591" cy="28692"/>
                <a:chOff x="3887870" y="3669796"/>
                <a:chExt cx="33591" cy="28692"/>
              </a:xfrm>
              <a:grpFill/>
            </p:grpSpPr>
            <p:sp>
              <p:nvSpPr>
                <p:cNvPr id="2366" name="Google Shape;8456;p71">
                  <a:extLst>
                    <a:ext uri="{FF2B5EF4-FFF2-40B4-BE49-F238E27FC236}">
                      <a16:creationId xmlns:a16="http://schemas.microsoft.com/office/drawing/2014/main" id="{9A2C46F8-7BBD-9097-51F9-84F19DF6A6D5}"/>
                    </a:ext>
                  </a:extLst>
                </p:cNvPr>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8457;p71">
                  <a:extLst>
                    <a:ext uri="{FF2B5EF4-FFF2-40B4-BE49-F238E27FC236}">
                      <a16:creationId xmlns:a16="http://schemas.microsoft.com/office/drawing/2014/main" id="{9B7FEAA7-1240-6749-E58F-745157B209AB}"/>
                    </a:ext>
                  </a:extLst>
                </p:cNvPr>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8458;p71">
                <a:extLst>
                  <a:ext uri="{FF2B5EF4-FFF2-40B4-BE49-F238E27FC236}">
                    <a16:creationId xmlns:a16="http://schemas.microsoft.com/office/drawing/2014/main" id="{89F4324E-F735-5CD7-1802-BD40CEC7BAAE}"/>
                  </a:ext>
                </a:extLst>
              </p:cNvPr>
              <p:cNvGrpSpPr/>
              <p:nvPr/>
            </p:nvGrpSpPr>
            <p:grpSpPr>
              <a:xfrm>
                <a:off x="3818320" y="3481625"/>
                <a:ext cx="33497" cy="28770"/>
                <a:chOff x="3818320" y="3481625"/>
                <a:chExt cx="33497" cy="28770"/>
              </a:xfrm>
              <a:grpFill/>
            </p:grpSpPr>
            <p:sp>
              <p:nvSpPr>
                <p:cNvPr id="2364" name="Google Shape;8459;p71">
                  <a:extLst>
                    <a:ext uri="{FF2B5EF4-FFF2-40B4-BE49-F238E27FC236}">
                      <a16:creationId xmlns:a16="http://schemas.microsoft.com/office/drawing/2014/main" id="{E1771B8E-0D13-9BD2-386C-0F224A3D8C1C}"/>
                    </a:ext>
                  </a:extLst>
                </p:cNvPr>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8460;p71">
                  <a:extLst>
                    <a:ext uri="{FF2B5EF4-FFF2-40B4-BE49-F238E27FC236}">
                      <a16:creationId xmlns:a16="http://schemas.microsoft.com/office/drawing/2014/main" id="{71BC05F9-A95C-460F-8FD6-831FA9382532}"/>
                    </a:ext>
                  </a:extLst>
                </p:cNvPr>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3" name="Google Shape;8461;p71">
                <a:extLst>
                  <a:ext uri="{FF2B5EF4-FFF2-40B4-BE49-F238E27FC236}">
                    <a16:creationId xmlns:a16="http://schemas.microsoft.com/office/drawing/2014/main" id="{214B3563-56F0-61A6-BFD1-0A373FB0CCDE}"/>
                  </a:ext>
                </a:extLst>
              </p:cNvPr>
              <p:cNvGrpSpPr/>
              <p:nvPr/>
            </p:nvGrpSpPr>
            <p:grpSpPr>
              <a:xfrm>
                <a:off x="4278139" y="4120948"/>
                <a:ext cx="37492" cy="32129"/>
                <a:chOff x="4278139" y="4120948"/>
                <a:chExt cx="37492" cy="32129"/>
              </a:xfrm>
              <a:grpFill/>
            </p:grpSpPr>
            <p:sp>
              <p:nvSpPr>
                <p:cNvPr id="2362" name="Google Shape;8462;p71">
                  <a:extLst>
                    <a:ext uri="{FF2B5EF4-FFF2-40B4-BE49-F238E27FC236}">
                      <a16:creationId xmlns:a16="http://schemas.microsoft.com/office/drawing/2014/main" id="{04E59E87-1725-14DA-9CF6-0445B7B35BC0}"/>
                    </a:ext>
                  </a:extLst>
                </p:cNvPr>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8463;p71">
                  <a:extLst>
                    <a:ext uri="{FF2B5EF4-FFF2-40B4-BE49-F238E27FC236}">
                      <a16:creationId xmlns:a16="http://schemas.microsoft.com/office/drawing/2014/main" id="{9655598E-AFCD-B776-916D-F93272FD8033}"/>
                    </a:ext>
                  </a:extLst>
                </p:cNvPr>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4" name="Google Shape;8464;p71">
                <a:extLst>
                  <a:ext uri="{FF2B5EF4-FFF2-40B4-BE49-F238E27FC236}">
                    <a16:creationId xmlns:a16="http://schemas.microsoft.com/office/drawing/2014/main" id="{1B8CBCB0-1E4A-A434-0360-83FE4BC3FF9B}"/>
                  </a:ext>
                </a:extLst>
              </p:cNvPr>
              <p:cNvGrpSpPr/>
              <p:nvPr/>
            </p:nvGrpSpPr>
            <p:grpSpPr>
              <a:xfrm>
                <a:off x="4419898" y="3977388"/>
                <a:ext cx="33497" cy="28692"/>
                <a:chOff x="4419898" y="3977388"/>
                <a:chExt cx="33497" cy="28692"/>
              </a:xfrm>
              <a:grpFill/>
            </p:grpSpPr>
            <p:sp>
              <p:nvSpPr>
                <p:cNvPr id="2360" name="Google Shape;8465;p71">
                  <a:extLst>
                    <a:ext uri="{FF2B5EF4-FFF2-40B4-BE49-F238E27FC236}">
                      <a16:creationId xmlns:a16="http://schemas.microsoft.com/office/drawing/2014/main" id="{663F166B-6A49-A9A3-4A95-735FB072C1B9}"/>
                    </a:ext>
                  </a:extLst>
                </p:cNvPr>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8466;p71">
                  <a:extLst>
                    <a:ext uri="{FF2B5EF4-FFF2-40B4-BE49-F238E27FC236}">
                      <a16:creationId xmlns:a16="http://schemas.microsoft.com/office/drawing/2014/main" id="{1C5E5E13-13DD-1CC3-EE3F-10420F53DF40}"/>
                    </a:ext>
                  </a:extLst>
                </p:cNvPr>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5" name="Google Shape;8467;p71">
                <a:extLst>
                  <a:ext uri="{FF2B5EF4-FFF2-40B4-BE49-F238E27FC236}">
                    <a16:creationId xmlns:a16="http://schemas.microsoft.com/office/drawing/2014/main" id="{5BD37EBB-2F46-272D-8F15-D1E9C8798D02}"/>
                  </a:ext>
                </a:extLst>
              </p:cNvPr>
              <p:cNvGrpSpPr/>
              <p:nvPr/>
            </p:nvGrpSpPr>
            <p:grpSpPr>
              <a:xfrm>
                <a:off x="4158930" y="4034684"/>
                <a:ext cx="33497" cy="28762"/>
                <a:chOff x="4158930" y="4034684"/>
                <a:chExt cx="33497" cy="28762"/>
              </a:xfrm>
              <a:grpFill/>
            </p:grpSpPr>
            <p:sp>
              <p:nvSpPr>
                <p:cNvPr id="2358" name="Google Shape;8468;p71">
                  <a:extLst>
                    <a:ext uri="{FF2B5EF4-FFF2-40B4-BE49-F238E27FC236}">
                      <a16:creationId xmlns:a16="http://schemas.microsoft.com/office/drawing/2014/main" id="{BF9BA64B-4018-03EE-9293-33AA1CBA69A2}"/>
                    </a:ext>
                  </a:extLst>
                </p:cNvPr>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8469;p71">
                  <a:extLst>
                    <a:ext uri="{FF2B5EF4-FFF2-40B4-BE49-F238E27FC236}">
                      <a16:creationId xmlns:a16="http://schemas.microsoft.com/office/drawing/2014/main" id="{5A4E9A50-9BF9-07DF-51A5-37B761B479D1}"/>
                    </a:ext>
                  </a:extLst>
                </p:cNvPr>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6" name="Google Shape;8470;p71">
                <a:extLst>
                  <a:ext uri="{FF2B5EF4-FFF2-40B4-BE49-F238E27FC236}">
                    <a16:creationId xmlns:a16="http://schemas.microsoft.com/office/drawing/2014/main" id="{F3AAE1DC-4042-7696-2314-86D4592CCB4C}"/>
                  </a:ext>
                </a:extLst>
              </p:cNvPr>
              <p:cNvGrpSpPr/>
              <p:nvPr/>
            </p:nvGrpSpPr>
            <p:grpSpPr>
              <a:xfrm>
                <a:off x="4134949" y="3957049"/>
                <a:ext cx="33497" cy="28770"/>
                <a:chOff x="4134949" y="3957049"/>
                <a:chExt cx="33497" cy="28770"/>
              </a:xfrm>
              <a:grpFill/>
            </p:grpSpPr>
            <p:sp>
              <p:nvSpPr>
                <p:cNvPr id="2356" name="Google Shape;8471;p71">
                  <a:extLst>
                    <a:ext uri="{FF2B5EF4-FFF2-40B4-BE49-F238E27FC236}">
                      <a16:creationId xmlns:a16="http://schemas.microsoft.com/office/drawing/2014/main" id="{1F9BE35E-2704-96AC-98B2-ED9DC7731A47}"/>
                    </a:ext>
                  </a:extLst>
                </p:cNvPr>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8472;p71">
                  <a:extLst>
                    <a:ext uri="{FF2B5EF4-FFF2-40B4-BE49-F238E27FC236}">
                      <a16:creationId xmlns:a16="http://schemas.microsoft.com/office/drawing/2014/main" id="{E82E0A69-6810-FFC5-5D89-9970C80E2281}"/>
                    </a:ext>
                  </a:extLst>
                </p:cNvPr>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7" name="Google Shape;8473;p71">
                <a:extLst>
                  <a:ext uri="{FF2B5EF4-FFF2-40B4-BE49-F238E27FC236}">
                    <a16:creationId xmlns:a16="http://schemas.microsoft.com/office/drawing/2014/main" id="{5EE1450C-8638-D5A3-530D-4B5E4B674A38}"/>
                  </a:ext>
                </a:extLst>
              </p:cNvPr>
              <p:cNvGrpSpPr/>
              <p:nvPr/>
            </p:nvGrpSpPr>
            <p:grpSpPr>
              <a:xfrm>
                <a:off x="4193653" y="4184403"/>
                <a:ext cx="43580" cy="37264"/>
                <a:chOff x="4193653" y="4184403"/>
                <a:chExt cx="43580" cy="37264"/>
              </a:xfrm>
              <a:grpFill/>
            </p:grpSpPr>
            <p:sp>
              <p:nvSpPr>
                <p:cNvPr id="2354" name="Google Shape;8474;p71">
                  <a:extLst>
                    <a:ext uri="{FF2B5EF4-FFF2-40B4-BE49-F238E27FC236}">
                      <a16:creationId xmlns:a16="http://schemas.microsoft.com/office/drawing/2014/main" id="{479A7F26-EA66-D98A-80D3-AF858A10FE2F}"/>
                    </a:ext>
                  </a:extLst>
                </p:cNvPr>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8475;p71">
                  <a:extLst>
                    <a:ext uri="{FF2B5EF4-FFF2-40B4-BE49-F238E27FC236}">
                      <a16:creationId xmlns:a16="http://schemas.microsoft.com/office/drawing/2014/main" id="{A2ABBDB1-AA4C-7C0A-53BC-C093283F8E41}"/>
                    </a:ext>
                  </a:extLst>
                </p:cNvPr>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8" name="Google Shape;8476;p71">
                <a:extLst>
                  <a:ext uri="{FF2B5EF4-FFF2-40B4-BE49-F238E27FC236}">
                    <a16:creationId xmlns:a16="http://schemas.microsoft.com/office/drawing/2014/main" id="{17FF32D0-C513-A1AB-2F34-C378A4527240}"/>
                  </a:ext>
                </a:extLst>
              </p:cNvPr>
              <p:cNvGrpSpPr/>
              <p:nvPr/>
            </p:nvGrpSpPr>
            <p:grpSpPr>
              <a:xfrm>
                <a:off x="4343600" y="3943844"/>
                <a:ext cx="43580" cy="37312"/>
                <a:chOff x="4343600" y="3943844"/>
                <a:chExt cx="43580" cy="37312"/>
              </a:xfrm>
              <a:grpFill/>
            </p:grpSpPr>
            <p:sp>
              <p:nvSpPr>
                <p:cNvPr id="2352" name="Google Shape;8477;p71">
                  <a:extLst>
                    <a:ext uri="{FF2B5EF4-FFF2-40B4-BE49-F238E27FC236}">
                      <a16:creationId xmlns:a16="http://schemas.microsoft.com/office/drawing/2014/main" id="{FCE83ECD-BF0C-3D3E-FC2A-5B0C9C78FA8D}"/>
                    </a:ext>
                  </a:extLst>
                </p:cNvPr>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8478;p71">
                  <a:extLst>
                    <a:ext uri="{FF2B5EF4-FFF2-40B4-BE49-F238E27FC236}">
                      <a16:creationId xmlns:a16="http://schemas.microsoft.com/office/drawing/2014/main" id="{9FD2EA4A-3700-2088-5B3E-0B6A1923EA52}"/>
                    </a:ext>
                  </a:extLst>
                </p:cNvPr>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8479;p71">
                <a:extLst>
                  <a:ext uri="{FF2B5EF4-FFF2-40B4-BE49-F238E27FC236}">
                    <a16:creationId xmlns:a16="http://schemas.microsoft.com/office/drawing/2014/main" id="{A81036F6-26EC-18B7-9F62-9482143DBAF4}"/>
                  </a:ext>
                </a:extLst>
              </p:cNvPr>
              <p:cNvGrpSpPr/>
              <p:nvPr/>
            </p:nvGrpSpPr>
            <p:grpSpPr>
              <a:xfrm>
                <a:off x="4172339" y="3381693"/>
                <a:ext cx="31499" cy="27001"/>
                <a:chOff x="4172339" y="3381693"/>
                <a:chExt cx="31499" cy="27001"/>
              </a:xfrm>
              <a:grpFill/>
            </p:grpSpPr>
            <p:sp>
              <p:nvSpPr>
                <p:cNvPr id="2350" name="Google Shape;8480;p71">
                  <a:extLst>
                    <a:ext uri="{FF2B5EF4-FFF2-40B4-BE49-F238E27FC236}">
                      <a16:creationId xmlns:a16="http://schemas.microsoft.com/office/drawing/2014/main" id="{6C8784D8-4A9B-EDCB-BC65-CB656EEB0077}"/>
                    </a:ext>
                  </a:extLst>
                </p:cNvPr>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8481;p71">
                  <a:extLst>
                    <a:ext uri="{FF2B5EF4-FFF2-40B4-BE49-F238E27FC236}">
                      <a16:creationId xmlns:a16="http://schemas.microsoft.com/office/drawing/2014/main" id="{905215A9-BEBC-B051-A97A-3FB3D5DD03BB}"/>
                    </a:ext>
                  </a:extLst>
                </p:cNvPr>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564" name="Google Shape;1564;p72"/>
          <p:cNvSpPr txBox="1">
            <a:spLocks noGrp="1"/>
          </p:cNvSpPr>
          <p:nvPr>
            <p:ph type="title"/>
          </p:nvPr>
        </p:nvSpPr>
        <p:spPr>
          <a:xfrm>
            <a:off x="2265851" y="1557898"/>
            <a:ext cx="7703100" cy="818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600" dirty="0"/>
              <a:t>Thank You!</a:t>
            </a:r>
            <a:endParaRPr sz="6600" dirty="0"/>
          </a:p>
        </p:txBody>
      </p:sp>
      <p:cxnSp>
        <p:nvCxnSpPr>
          <p:cNvPr id="1571" name="Google Shape;1571;p72"/>
          <p:cNvCxnSpPr/>
          <p:nvPr/>
        </p:nvCxnSpPr>
        <p:spPr>
          <a:xfrm>
            <a:off x="3145500" y="2571750"/>
            <a:ext cx="2853000" cy="0"/>
          </a:xfrm>
          <a:prstGeom prst="straightConnector1">
            <a:avLst/>
          </a:prstGeom>
          <a:noFill/>
          <a:ln w="76200" cap="flat" cmpd="sng">
            <a:solidFill>
              <a:schemeClr val="accent5"/>
            </a:solidFill>
            <a:prstDash val="solid"/>
            <a:round/>
            <a:headEnd type="none" w="med" len="med"/>
            <a:tailEnd type="none" w="med" len="med"/>
          </a:ln>
        </p:spPr>
      </p:cxnSp>
    </p:spTree>
    <p:extLst>
      <p:ext uri="{BB962C8B-B14F-4D97-AF65-F5344CB8AC3E}">
        <p14:creationId xmlns:p14="http://schemas.microsoft.com/office/powerpoint/2010/main" val="754467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49"/>
          <p:cNvSpPr txBox="1">
            <a:spLocks noGrp="1"/>
          </p:cNvSpPr>
          <p:nvPr>
            <p:ph type="title"/>
          </p:nvPr>
        </p:nvSpPr>
        <p:spPr>
          <a:xfrm>
            <a:off x="2295769" y="445025"/>
            <a:ext cx="4572000" cy="585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Our Team</a:t>
            </a:r>
            <a:endParaRPr dirty="0"/>
          </a:p>
        </p:txBody>
      </p:sp>
      <p:cxnSp>
        <p:nvCxnSpPr>
          <p:cNvPr id="739" name="Google Shape;739;p49"/>
          <p:cNvCxnSpPr>
            <a:cxnSpLocks/>
          </p:cNvCxnSpPr>
          <p:nvPr/>
        </p:nvCxnSpPr>
        <p:spPr>
          <a:xfrm>
            <a:off x="3893127" y="1084725"/>
            <a:ext cx="1462257" cy="0"/>
          </a:xfrm>
          <a:prstGeom prst="straightConnector1">
            <a:avLst/>
          </a:prstGeom>
          <a:noFill/>
          <a:ln w="76200" cap="flat" cmpd="sng">
            <a:solidFill>
              <a:schemeClr val="accent5"/>
            </a:solidFill>
            <a:prstDash val="solid"/>
            <a:round/>
            <a:headEnd type="none" w="med" len="med"/>
            <a:tailEnd type="none" w="med" len="med"/>
          </a:ln>
        </p:spPr>
      </p:cxnSp>
      <p:grpSp>
        <p:nvGrpSpPr>
          <p:cNvPr id="740" name="Google Shape;740;p49"/>
          <p:cNvGrpSpPr/>
          <p:nvPr/>
        </p:nvGrpSpPr>
        <p:grpSpPr>
          <a:xfrm>
            <a:off x="3788522" y="1753928"/>
            <a:ext cx="1566955" cy="813733"/>
            <a:chOff x="3143870" y="1777649"/>
            <a:chExt cx="2856280" cy="1483290"/>
          </a:xfrm>
        </p:grpSpPr>
        <p:sp>
          <p:nvSpPr>
            <p:cNvPr id="741" name="Google Shape;741;p49"/>
            <p:cNvSpPr/>
            <p:nvPr/>
          </p:nvSpPr>
          <p:spPr>
            <a:xfrm>
              <a:off x="3917410" y="2927039"/>
              <a:ext cx="3160" cy="10"/>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9"/>
            <p:cNvSpPr/>
            <p:nvPr/>
          </p:nvSpPr>
          <p:spPr>
            <a:xfrm>
              <a:off x="3920740" y="1777649"/>
              <a:ext cx="1302540" cy="1483290"/>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9"/>
            <p:cNvSpPr/>
            <p:nvPr/>
          </p:nvSpPr>
          <p:spPr>
            <a:xfrm>
              <a:off x="4571920" y="2519019"/>
              <a:ext cx="10" cy="10"/>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9"/>
            <p:cNvSpPr/>
            <p:nvPr/>
          </p:nvSpPr>
          <p:spPr>
            <a:xfrm>
              <a:off x="5056320" y="2519019"/>
              <a:ext cx="943660" cy="74174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49"/>
            <p:cNvGrpSpPr/>
            <p:nvPr/>
          </p:nvGrpSpPr>
          <p:grpSpPr>
            <a:xfrm>
              <a:off x="3143870" y="1777649"/>
              <a:ext cx="2856280" cy="1483110"/>
              <a:chOff x="3143870" y="1777649"/>
              <a:chExt cx="2856280" cy="1483110"/>
            </a:xfrm>
          </p:grpSpPr>
          <p:sp>
            <p:nvSpPr>
              <p:cNvPr id="746" name="Google Shape;746;p49"/>
              <p:cNvSpPr/>
              <p:nvPr/>
            </p:nvSpPr>
            <p:spPr>
              <a:xfrm>
                <a:off x="3143870" y="2519369"/>
                <a:ext cx="943470" cy="741390"/>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9"/>
              <p:cNvSpPr/>
              <p:nvPr/>
            </p:nvSpPr>
            <p:spPr>
              <a:xfrm>
                <a:off x="3143870" y="1777649"/>
                <a:ext cx="776880" cy="90816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9"/>
              <p:cNvSpPr/>
              <p:nvPr/>
            </p:nvSpPr>
            <p:spPr>
              <a:xfrm>
                <a:off x="3753610" y="1777649"/>
                <a:ext cx="954500" cy="817950"/>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9"/>
              <p:cNvSpPr/>
              <p:nvPr/>
            </p:nvSpPr>
            <p:spPr>
              <a:xfrm>
                <a:off x="4383820" y="2352259"/>
                <a:ext cx="840510" cy="90850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9"/>
              <p:cNvSpPr/>
              <p:nvPr/>
            </p:nvSpPr>
            <p:spPr>
              <a:xfrm>
                <a:off x="5058770" y="1777649"/>
                <a:ext cx="941380" cy="908330"/>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Google Shape;738;p49">
            <a:extLst>
              <a:ext uri="{FF2B5EF4-FFF2-40B4-BE49-F238E27FC236}">
                <a16:creationId xmlns:a16="http://schemas.microsoft.com/office/drawing/2014/main" id="{06D2D9B1-3779-C8CB-1215-E0A04051DA48}"/>
              </a:ext>
            </a:extLst>
          </p:cNvPr>
          <p:cNvSpPr txBox="1">
            <a:spLocks/>
          </p:cNvSpPr>
          <p:nvPr/>
        </p:nvSpPr>
        <p:spPr>
          <a:xfrm>
            <a:off x="1295587" y="2899316"/>
            <a:ext cx="1938263" cy="585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pPr>
            <a:r>
              <a:rPr lang="en-US" sz="1800" b="1" dirty="0">
                <a:latin typeface="Raleway ExtraBold" pitchFamily="2" charset="0"/>
              </a:rPr>
              <a:t>Yanir Cohen</a:t>
            </a:r>
          </a:p>
          <a:p>
            <a:pPr>
              <a:buClr>
                <a:schemeClr val="dk1"/>
              </a:buClr>
              <a:buSzPts val="1100"/>
            </a:pPr>
            <a:r>
              <a:rPr lang="en-US" sz="1800" b="1" dirty="0">
                <a:latin typeface="Raleway ExtraBold" pitchFamily="2" charset="0"/>
              </a:rPr>
              <a:t>318658812</a:t>
            </a:r>
          </a:p>
        </p:txBody>
      </p:sp>
      <p:sp>
        <p:nvSpPr>
          <p:cNvPr id="6" name="Google Shape;738;p49">
            <a:extLst>
              <a:ext uri="{FF2B5EF4-FFF2-40B4-BE49-F238E27FC236}">
                <a16:creationId xmlns:a16="http://schemas.microsoft.com/office/drawing/2014/main" id="{6C123C19-4BA5-E0BA-13B6-1AE690D7F46F}"/>
              </a:ext>
            </a:extLst>
          </p:cNvPr>
          <p:cNvSpPr txBox="1">
            <a:spLocks/>
          </p:cNvSpPr>
          <p:nvPr/>
        </p:nvSpPr>
        <p:spPr>
          <a:xfrm>
            <a:off x="3530262" y="2899316"/>
            <a:ext cx="1938263" cy="585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pPr>
            <a:r>
              <a:rPr lang="en-US" sz="1800" b="1" dirty="0">
                <a:latin typeface="Raleway ExtraBold" pitchFamily="2" charset="0"/>
              </a:rPr>
              <a:t>Netanel </a:t>
            </a:r>
            <a:r>
              <a:rPr lang="en-US" sz="1800" b="1" dirty="0">
                <a:latin typeface="Raleway ExtraBold" pitchFamily="2" charset="0"/>
                <a:cs typeface="Arial" panose="020B0604020202020204" pitchFamily="34" charset="0"/>
              </a:rPr>
              <a:t>Levine</a:t>
            </a:r>
            <a:r>
              <a:rPr lang="en-US" sz="1800" b="1" dirty="0">
                <a:latin typeface="Raleway ExtraBold" pitchFamily="2" charset="0"/>
              </a:rPr>
              <a:t>  </a:t>
            </a:r>
          </a:p>
          <a:p>
            <a:pPr>
              <a:buClr>
                <a:schemeClr val="dk1"/>
              </a:buClr>
              <a:buSzPts val="1100"/>
            </a:pPr>
            <a:r>
              <a:rPr lang="en-US" sz="1800" b="1" dirty="0">
                <a:latin typeface="Raleway ExtraBold" pitchFamily="2" charset="0"/>
              </a:rPr>
              <a:t>312512619</a:t>
            </a:r>
          </a:p>
        </p:txBody>
      </p:sp>
      <p:sp>
        <p:nvSpPr>
          <p:cNvPr id="7" name="Google Shape;738;p49">
            <a:extLst>
              <a:ext uri="{FF2B5EF4-FFF2-40B4-BE49-F238E27FC236}">
                <a16:creationId xmlns:a16="http://schemas.microsoft.com/office/drawing/2014/main" id="{6743D0D6-1F76-E0FE-F3E8-754744DD8C2B}"/>
              </a:ext>
            </a:extLst>
          </p:cNvPr>
          <p:cNvSpPr txBox="1">
            <a:spLocks/>
          </p:cNvSpPr>
          <p:nvPr/>
        </p:nvSpPr>
        <p:spPr>
          <a:xfrm>
            <a:off x="5764937" y="2899316"/>
            <a:ext cx="1938263" cy="5859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buClr>
                <a:schemeClr val="dk1"/>
              </a:buClr>
              <a:buSzPts val="1100"/>
            </a:pPr>
            <a:r>
              <a:rPr lang="en-US" sz="1800" b="1" dirty="0">
                <a:latin typeface="Raleway ExtraBold" pitchFamily="2" charset="0"/>
              </a:rPr>
              <a:t>Nir Sasson</a:t>
            </a:r>
          </a:p>
          <a:p>
            <a:pPr>
              <a:buClr>
                <a:schemeClr val="dk1"/>
              </a:buClr>
              <a:buSzPts val="1100"/>
            </a:pPr>
            <a:r>
              <a:rPr lang="en-US" sz="1800" b="1" dirty="0">
                <a:latin typeface="Raleway ExtraBold" pitchFamily="2" charset="0"/>
              </a:rPr>
              <a:t>212174486</a:t>
            </a:r>
          </a:p>
        </p:txBody>
      </p:sp>
      <p:sp>
        <p:nvSpPr>
          <p:cNvPr id="8" name="Google Shape;738;p49">
            <a:extLst>
              <a:ext uri="{FF2B5EF4-FFF2-40B4-BE49-F238E27FC236}">
                <a16:creationId xmlns:a16="http://schemas.microsoft.com/office/drawing/2014/main" id="{6CF4836B-577D-BDDB-3181-4C3EC6EEFDD5}"/>
              </a:ext>
            </a:extLst>
          </p:cNvPr>
          <p:cNvSpPr txBox="1">
            <a:spLocks/>
          </p:cNvSpPr>
          <p:nvPr/>
        </p:nvSpPr>
        <p:spPr>
          <a:xfrm>
            <a:off x="1135753" y="3884339"/>
            <a:ext cx="6447076" cy="88094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l">
              <a:buClr>
                <a:schemeClr val="dk1"/>
              </a:buClr>
              <a:buSzPts val="1100"/>
            </a:pPr>
            <a:r>
              <a:rPr lang="en-US" sz="1600" b="1" u="sng" dirty="0">
                <a:latin typeface="Raleway ExtraBold" pitchFamily="2" charset="0"/>
              </a:rPr>
              <a:t>Repositories:</a:t>
            </a:r>
          </a:p>
          <a:p>
            <a:pPr algn="l">
              <a:buClr>
                <a:schemeClr val="dk1"/>
              </a:buClr>
              <a:buSzPts val="1100"/>
            </a:pPr>
            <a:r>
              <a:rPr lang="en-US" sz="1600" b="1" dirty="0">
                <a:latin typeface="Raleway ExtraBold" pitchFamily="2" charset="0"/>
              </a:rPr>
              <a:t>App-   </a:t>
            </a:r>
            <a:r>
              <a:rPr lang="en-US" sz="1600" b="1" dirty="0">
                <a:latin typeface="Raleway ExtraBold" pitchFamily="2" charset="0"/>
                <a:hlinkClick r:id="rId3"/>
              </a:rPr>
              <a:t>https://github.com/SassonNir/Yoga_Time</a:t>
            </a:r>
            <a:endParaRPr lang="en-US" sz="1600" b="1" dirty="0">
              <a:latin typeface="Raleway ExtraBold" pitchFamily="2" charset="0"/>
            </a:endParaRPr>
          </a:p>
          <a:p>
            <a:pPr algn="l">
              <a:buClr>
                <a:schemeClr val="dk1"/>
              </a:buClr>
              <a:buSzPts val="1100"/>
            </a:pPr>
            <a:r>
              <a:rPr lang="en-US" sz="1600" b="1" dirty="0">
                <a:latin typeface="Raleway ExtraBold" pitchFamily="2" charset="0"/>
              </a:rPr>
              <a:t>Server -  </a:t>
            </a:r>
            <a:r>
              <a:rPr lang="en-US" sz="1600" b="1" dirty="0">
                <a:latin typeface="Raleway ExtraBold" pitchFamily="2" charset="0"/>
                <a:hlinkClick r:id="rId4"/>
              </a:rPr>
              <a:t>https://github.com/netanellevine/python_server_api</a:t>
            </a:r>
            <a:endParaRPr lang="en-US" sz="1600" b="1" dirty="0">
              <a:latin typeface="Raleway ExtraBold" pitchFamily="2" charset="0"/>
            </a:endParaRPr>
          </a:p>
          <a:p>
            <a:pPr algn="l">
              <a:buClr>
                <a:schemeClr val="dk1"/>
              </a:buClr>
              <a:buSzPts val="1100"/>
            </a:pPr>
            <a:endParaRPr lang="en-US" sz="1600" b="1" dirty="0">
              <a:latin typeface="Raleway ExtraBold"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52"/>
          <p:cNvSpPr txBox="1">
            <a:spLocks noGrp="1"/>
          </p:cNvSpPr>
          <p:nvPr>
            <p:ph type="title"/>
          </p:nvPr>
        </p:nvSpPr>
        <p:spPr>
          <a:xfrm>
            <a:off x="3096509" y="1088841"/>
            <a:ext cx="5525700" cy="69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Problem vs. Solution</a:t>
            </a:r>
            <a:endParaRPr dirty="0"/>
          </a:p>
        </p:txBody>
      </p:sp>
      <p:cxnSp>
        <p:nvCxnSpPr>
          <p:cNvPr id="859" name="Google Shape;859;p52"/>
          <p:cNvCxnSpPr/>
          <p:nvPr/>
        </p:nvCxnSpPr>
        <p:spPr>
          <a:xfrm>
            <a:off x="3129859" y="1800391"/>
            <a:ext cx="5248200" cy="0"/>
          </a:xfrm>
          <a:prstGeom prst="straightConnector1">
            <a:avLst/>
          </a:prstGeom>
          <a:noFill/>
          <a:ln w="76200" cap="flat" cmpd="sng">
            <a:solidFill>
              <a:schemeClr val="accent5"/>
            </a:solidFill>
            <a:prstDash val="solid"/>
            <a:round/>
            <a:headEnd type="none" w="med" len="med"/>
            <a:tailEnd type="none" w="med" len="med"/>
          </a:ln>
        </p:spPr>
      </p:cxnSp>
      <p:pic>
        <p:nvPicPr>
          <p:cNvPr id="5" name="תמונה 4" descr="תמונה שמכילה שמים, חוץ, הר, טבע&#10;&#10;התיאור נוצר באופן אוטומטי">
            <a:extLst>
              <a:ext uri="{FF2B5EF4-FFF2-40B4-BE49-F238E27FC236}">
                <a16:creationId xmlns:a16="http://schemas.microsoft.com/office/drawing/2014/main" id="{0470A82A-C099-8EF5-F263-86C7E49085C7}"/>
              </a:ext>
            </a:extLst>
          </p:cNvPr>
          <p:cNvPicPr>
            <a:picLocks noChangeAspect="1"/>
          </p:cNvPicPr>
          <p:nvPr/>
        </p:nvPicPr>
        <p:blipFill>
          <a:blip r:embed="rId3"/>
          <a:stretch>
            <a:fillRect/>
          </a:stretch>
        </p:blipFill>
        <p:spPr>
          <a:xfrm>
            <a:off x="486857" y="217110"/>
            <a:ext cx="2185888" cy="38516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863"/>
        <p:cNvGrpSpPr/>
        <p:nvPr/>
      </p:nvGrpSpPr>
      <p:grpSpPr>
        <a:xfrm>
          <a:off x="0" y="0"/>
          <a:ext cx="0" cy="0"/>
          <a:chOff x="0" y="0"/>
          <a:chExt cx="0" cy="0"/>
        </a:xfrm>
      </p:grpSpPr>
      <p:sp>
        <p:nvSpPr>
          <p:cNvPr id="864" name="Google Shape;864;p53"/>
          <p:cNvSpPr txBox="1">
            <a:spLocks noGrp="1"/>
          </p:cNvSpPr>
          <p:nvPr>
            <p:ph type="title"/>
          </p:nvPr>
        </p:nvSpPr>
        <p:spPr>
          <a:xfrm>
            <a:off x="1845475" y="1645920"/>
            <a:ext cx="3067200" cy="585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Problem</a:t>
            </a:r>
            <a:endParaRPr/>
          </a:p>
        </p:txBody>
      </p:sp>
      <p:sp>
        <p:nvSpPr>
          <p:cNvPr id="865" name="Google Shape;865;p53"/>
          <p:cNvSpPr txBox="1">
            <a:spLocks noGrp="1"/>
          </p:cNvSpPr>
          <p:nvPr>
            <p:ph type="subTitle" idx="1"/>
          </p:nvPr>
        </p:nvSpPr>
        <p:spPr>
          <a:xfrm>
            <a:off x="1856224" y="2517645"/>
            <a:ext cx="4636015" cy="1828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dirty="0"/>
              <a:t>Nowadays there isn’t a platform for small Yoga Studios or private Yoga instructors to manage their lessons and extend their number of  customers.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cxnSp>
        <p:nvCxnSpPr>
          <p:cNvPr id="866" name="Google Shape;866;p53"/>
          <p:cNvCxnSpPr/>
          <p:nvPr/>
        </p:nvCxnSpPr>
        <p:spPr>
          <a:xfrm>
            <a:off x="1869275" y="2272145"/>
            <a:ext cx="1805100" cy="0"/>
          </a:xfrm>
          <a:prstGeom prst="straightConnector1">
            <a:avLst/>
          </a:prstGeom>
          <a:noFill/>
          <a:ln w="76200" cap="flat" cmpd="sng">
            <a:solidFill>
              <a:schemeClr val="accent5"/>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870"/>
        <p:cNvGrpSpPr/>
        <p:nvPr/>
      </p:nvGrpSpPr>
      <p:grpSpPr>
        <a:xfrm>
          <a:off x="0" y="0"/>
          <a:ext cx="0" cy="0"/>
          <a:chOff x="0" y="0"/>
          <a:chExt cx="0" cy="0"/>
        </a:xfrm>
      </p:grpSpPr>
      <p:sp>
        <p:nvSpPr>
          <p:cNvPr id="871" name="Google Shape;871;p54"/>
          <p:cNvSpPr txBox="1">
            <a:spLocks noGrp="1"/>
          </p:cNvSpPr>
          <p:nvPr>
            <p:ph type="title"/>
          </p:nvPr>
        </p:nvSpPr>
        <p:spPr>
          <a:xfrm>
            <a:off x="1895175" y="1655064"/>
            <a:ext cx="3941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Solution</a:t>
            </a:r>
            <a:endParaRPr/>
          </a:p>
        </p:txBody>
      </p:sp>
      <p:sp>
        <p:nvSpPr>
          <p:cNvPr id="872" name="Google Shape;872;p54"/>
          <p:cNvSpPr/>
          <p:nvPr/>
        </p:nvSpPr>
        <p:spPr>
          <a:xfrm>
            <a:off x="7446509" y="2867144"/>
            <a:ext cx="744449" cy="806443"/>
          </a:xfrm>
          <a:custGeom>
            <a:avLst/>
            <a:gdLst/>
            <a:ahLst/>
            <a:cxnLst/>
            <a:rect l="l" t="t" r="r" b="b"/>
            <a:pathLst>
              <a:path w="2834" h="3070" extrusionOk="0">
                <a:moveTo>
                  <a:pt x="2061" y="0"/>
                </a:moveTo>
                <a:lnTo>
                  <a:pt x="986" y="661"/>
                </a:lnTo>
                <a:lnTo>
                  <a:pt x="695" y="885"/>
                </a:lnTo>
                <a:lnTo>
                  <a:pt x="347" y="1154"/>
                </a:lnTo>
                <a:lnTo>
                  <a:pt x="123" y="1882"/>
                </a:lnTo>
                <a:lnTo>
                  <a:pt x="0" y="2409"/>
                </a:lnTo>
                <a:lnTo>
                  <a:pt x="650" y="2890"/>
                </a:lnTo>
                <a:lnTo>
                  <a:pt x="2240" y="3058"/>
                </a:lnTo>
                <a:lnTo>
                  <a:pt x="2352" y="3069"/>
                </a:lnTo>
                <a:cubicBezTo>
                  <a:pt x="2375" y="3002"/>
                  <a:pt x="2386" y="2935"/>
                  <a:pt x="2420" y="2857"/>
                </a:cubicBezTo>
                <a:cubicBezTo>
                  <a:pt x="2834" y="1546"/>
                  <a:pt x="2610" y="370"/>
                  <a:pt x="2621" y="359"/>
                </a:cubicBezTo>
                <a:lnTo>
                  <a:pt x="20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4"/>
          <p:cNvSpPr/>
          <p:nvPr/>
        </p:nvSpPr>
        <p:spPr>
          <a:xfrm>
            <a:off x="7175682" y="539500"/>
            <a:ext cx="938836" cy="2016107"/>
          </a:xfrm>
          <a:custGeom>
            <a:avLst/>
            <a:gdLst/>
            <a:ahLst/>
            <a:cxnLst/>
            <a:rect l="l" t="t" r="r" b="b"/>
            <a:pathLst>
              <a:path w="3574" h="7675" extrusionOk="0">
                <a:moveTo>
                  <a:pt x="365" y="1"/>
                </a:moveTo>
                <a:cubicBezTo>
                  <a:pt x="363" y="1"/>
                  <a:pt x="361" y="1"/>
                  <a:pt x="359" y="2"/>
                </a:cubicBezTo>
                <a:cubicBezTo>
                  <a:pt x="270" y="35"/>
                  <a:pt x="538" y="730"/>
                  <a:pt x="538" y="730"/>
                </a:cubicBezTo>
                <a:cubicBezTo>
                  <a:pt x="481" y="665"/>
                  <a:pt x="400" y="633"/>
                  <a:pt x="320" y="633"/>
                </a:cubicBezTo>
                <a:cubicBezTo>
                  <a:pt x="275" y="633"/>
                  <a:pt x="231" y="643"/>
                  <a:pt x="191" y="663"/>
                </a:cubicBezTo>
                <a:lnTo>
                  <a:pt x="146" y="707"/>
                </a:lnTo>
                <a:cubicBezTo>
                  <a:pt x="135" y="719"/>
                  <a:pt x="135" y="741"/>
                  <a:pt x="158" y="763"/>
                </a:cubicBezTo>
                <a:cubicBezTo>
                  <a:pt x="169" y="775"/>
                  <a:pt x="191" y="775"/>
                  <a:pt x="214" y="775"/>
                </a:cubicBezTo>
                <a:cubicBezTo>
                  <a:pt x="225" y="775"/>
                  <a:pt x="247" y="763"/>
                  <a:pt x="270" y="763"/>
                </a:cubicBezTo>
                <a:cubicBezTo>
                  <a:pt x="288" y="754"/>
                  <a:pt x="308" y="750"/>
                  <a:pt x="329" y="750"/>
                </a:cubicBezTo>
                <a:cubicBezTo>
                  <a:pt x="387" y="750"/>
                  <a:pt x="450" y="781"/>
                  <a:pt x="482" y="831"/>
                </a:cubicBezTo>
                <a:cubicBezTo>
                  <a:pt x="527" y="898"/>
                  <a:pt x="505" y="999"/>
                  <a:pt x="449" y="1055"/>
                </a:cubicBezTo>
                <a:cubicBezTo>
                  <a:pt x="421" y="1083"/>
                  <a:pt x="379" y="1097"/>
                  <a:pt x="337" y="1097"/>
                </a:cubicBezTo>
                <a:cubicBezTo>
                  <a:pt x="295" y="1097"/>
                  <a:pt x="253" y="1083"/>
                  <a:pt x="225" y="1055"/>
                </a:cubicBezTo>
                <a:cubicBezTo>
                  <a:pt x="202" y="1021"/>
                  <a:pt x="202" y="987"/>
                  <a:pt x="202" y="943"/>
                </a:cubicBezTo>
                <a:cubicBezTo>
                  <a:pt x="202" y="898"/>
                  <a:pt x="214" y="875"/>
                  <a:pt x="202" y="842"/>
                </a:cubicBezTo>
                <a:cubicBezTo>
                  <a:pt x="184" y="818"/>
                  <a:pt x="160" y="807"/>
                  <a:pt x="138" y="807"/>
                </a:cubicBezTo>
                <a:cubicBezTo>
                  <a:pt x="118" y="807"/>
                  <a:pt x="101" y="815"/>
                  <a:pt x="90" y="831"/>
                </a:cubicBezTo>
                <a:cubicBezTo>
                  <a:pt x="46" y="853"/>
                  <a:pt x="34" y="898"/>
                  <a:pt x="34" y="943"/>
                </a:cubicBezTo>
                <a:cubicBezTo>
                  <a:pt x="1" y="1088"/>
                  <a:pt x="46" y="1279"/>
                  <a:pt x="169" y="1391"/>
                </a:cubicBezTo>
                <a:cubicBezTo>
                  <a:pt x="254" y="1476"/>
                  <a:pt x="386" y="1529"/>
                  <a:pt x="509" y="1529"/>
                </a:cubicBezTo>
                <a:cubicBezTo>
                  <a:pt x="546" y="1529"/>
                  <a:pt x="583" y="1524"/>
                  <a:pt x="617" y="1514"/>
                </a:cubicBezTo>
                <a:lnTo>
                  <a:pt x="1569" y="5042"/>
                </a:lnTo>
                <a:lnTo>
                  <a:pt x="1703" y="7338"/>
                </a:lnTo>
                <a:lnTo>
                  <a:pt x="3047" y="7674"/>
                </a:lnTo>
                <a:cubicBezTo>
                  <a:pt x="3047" y="7674"/>
                  <a:pt x="3574" y="4952"/>
                  <a:pt x="1098" y="1279"/>
                </a:cubicBezTo>
                <a:cubicBezTo>
                  <a:pt x="1098" y="1279"/>
                  <a:pt x="953" y="271"/>
                  <a:pt x="886" y="248"/>
                </a:cubicBezTo>
                <a:cubicBezTo>
                  <a:pt x="885" y="248"/>
                  <a:pt x="884" y="248"/>
                  <a:pt x="884" y="248"/>
                </a:cubicBezTo>
                <a:cubicBezTo>
                  <a:pt x="820" y="248"/>
                  <a:pt x="886" y="775"/>
                  <a:pt x="886" y="775"/>
                </a:cubicBezTo>
                <a:cubicBezTo>
                  <a:pt x="886" y="775"/>
                  <a:pt x="729" y="103"/>
                  <a:pt x="662" y="103"/>
                </a:cubicBezTo>
                <a:cubicBezTo>
                  <a:pt x="594" y="114"/>
                  <a:pt x="706" y="707"/>
                  <a:pt x="706" y="707"/>
                </a:cubicBezTo>
                <a:cubicBezTo>
                  <a:pt x="706" y="707"/>
                  <a:pt x="449" y="1"/>
                  <a:pt x="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4"/>
          <p:cNvSpPr/>
          <p:nvPr/>
        </p:nvSpPr>
        <p:spPr>
          <a:xfrm>
            <a:off x="6143070" y="1613352"/>
            <a:ext cx="1415347" cy="1878198"/>
          </a:xfrm>
          <a:custGeom>
            <a:avLst/>
            <a:gdLst/>
            <a:ahLst/>
            <a:cxnLst/>
            <a:rect l="l" t="t" r="r" b="b"/>
            <a:pathLst>
              <a:path w="5388" h="7150" extrusionOk="0">
                <a:moveTo>
                  <a:pt x="3943" y="1"/>
                </a:moveTo>
                <a:cubicBezTo>
                  <a:pt x="3875" y="1"/>
                  <a:pt x="3806" y="12"/>
                  <a:pt x="3741" y="36"/>
                </a:cubicBezTo>
                <a:cubicBezTo>
                  <a:pt x="3484" y="114"/>
                  <a:pt x="3316" y="372"/>
                  <a:pt x="3338" y="629"/>
                </a:cubicBezTo>
                <a:cubicBezTo>
                  <a:pt x="3327" y="628"/>
                  <a:pt x="3315" y="627"/>
                  <a:pt x="3304" y="627"/>
                </a:cubicBezTo>
                <a:cubicBezTo>
                  <a:pt x="3115" y="627"/>
                  <a:pt x="2940" y="796"/>
                  <a:pt x="2845" y="954"/>
                </a:cubicBezTo>
                <a:cubicBezTo>
                  <a:pt x="2744" y="1122"/>
                  <a:pt x="2722" y="1324"/>
                  <a:pt x="2677" y="1503"/>
                </a:cubicBezTo>
                <a:cubicBezTo>
                  <a:pt x="2632" y="1682"/>
                  <a:pt x="2565" y="1884"/>
                  <a:pt x="2420" y="2007"/>
                </a:cubicBezTo>
                <a:cubicBezTo>
                  <a:pt x="2229" y="2175"/>
                  <a:pt x="1960" y="2186"/>
                  <a:pt x="1714" y="2231"/>
                </a:cubicBezTo>
                <a:cubicBezTo>
                  <a:pt x="1456" y="2276"/>
                  <a:pt x="1176" y="2399"/>
                  <a:pt x="1109" y="2634"/>
                </a:cubicBezTo>
                <a:cubicBezTo>
                  <a:pt x="1053" y="2836"/>
                  <a:pt x="1176" y="3037"/>
                  <a:pt x="1333" y="3172"/>
                </a:cubicBezTo>
                <a:cubicBezTo>
                  <a:pt x="1490" y="3306"/>
                  <a:pt x="1680" y="3396"/>
                  <a:pt x="1848" y="3508"/>
                </a:cubicBezTo>
                <a:cubicBezTo>
                  <a:pt x="2016" y="3631"/>
                  <a:pt x="2151" y="3810"/>
                  <a:pt x="2151" y="4012"/>
                </a:cubicBezTo>
                <a:cubicBezTo>
                  <a:pt x="2151" y="4213"/>
                  <a:pt x="1983" y="4381"/>
                  <a:pt x="1804" y="4471"/>
                </a:cubicBezTo>
                <a:cubicBezTo>
                  <a:pt x="1624" y="4549"/>
                  <a:pt x="1412" y="4572"/>
                  <a:pt x="1199" y="4583"/>
                </a:cubicBezTo>
                <a:cubicBezTo>
                  <a:pt x="997" y="4594"/>
                  <a:pt x="784" y="4605"/>
                  <a:pt x="605" y="4695"/>
                </a:cubicBezTo>
                <a:cubicBezTo>
                  <a:pt x="213" y="4874"/>
                  <a:pt x="0" y="5356"/>
                  <a:pt x="79" y="5781"/>
                </a:cubicBezTo>
                <a:cubicBezTo>
                  <a:pt x="157" y="6218"/>
                  <a:pt x="460" y="6566"/>
                  <a:pt x="829" y="6812"/>
                </a:cubicBezTo>
                <a:cubicBezTo>
                  <a:pt x="1166" y="7034"/>
                  <a:pt x="1573" y="7150"/>
                  <a:pt x="1978" y="7150"/>
                </a:cubicBezTo>
                <a:cubicBezTo>
                  <a:pt x="2085" y="7150"/>
                  <a:pt x="2191" y="7142"/>
                  <a:pt x="2296" y="7126"/>
                </a:cubicBezTo>
                <a:cubicBezTo>
                  <a:pt x="2968" y="7047"/>
                  <a:pt x="3540" y="6655"/>
                  <a:pt x="4100" y="6274"/>
                </a:cubicBezTo>
                <a:cubicBezTo>
                  <a:pt x="4548" y="5983"/>
                  <a:pt x="5007" y="5647"/>
                  <a:pt x="5209" y="5154"/>
                </a:cubicBezTo>
                <a:cubicBezTo>
                  <a:pt x="5388" y="4717"/>
                  <a:pt x="5332" y="4236"/>
                  <a:pt x="5197" y="3788"/>
                </a:cubicBezTo>
                <a:cubicBezTo>
                  <a:pt x="5052" y="3340"/>
                  <a:pt x="4850" y="2914"/>
                  <a:pt x="4705" y="2477"/>
                </a:cubicBezTo>
                <a:cubicBezTo>
                  <a:pt x="4537" y="2063"/>
                  <a:pt x="4514" y="1570"/>
                  <a:pt x="4570" y="1111"/>
                </a:cubicBezTo>
                <a:cubicBezTo>
                  <a:pt x="4593" y="820"/>
                  <a:pt x="4604" y="484"/>
                  <a:pt x="4436" y="237"/>
                </a:cubicBezTo>
                <a:cubicBezTo>
                  <a:pt x="4328" y="89"/>
                  <a:pt x="4136" y="1"/>
                  <a:pt x="39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4"/>
          <p:cNvSpPr/>
          <p:nvPr/>
        </p:nvSpPr>
        <p:spPr>
          <a:xfrm>
            <a:off x="7243454" y="2356223"/>
            <a:ext cx="932794" cy="811434"/>
          </a:xfrm>
          <a:custGeom>
            <a:avLst/>
            <a:gdLst/>
            <a:ahLst/>
            <a:cxnLst/>
            <a:rect l="l" t="t" r="r" b="b"/>
            <a:pathLst>
              <a:path w="3551" h="3089" extrusionOk="0">
                <a:moveTo>
                  <a:pt x="1544" y="1"/>
                </a:moveTo>
                <a:cubicBezTo>
                  <a:pt x="1487" y="1"/>
                  <a:pt x="1456" y="8"/>
                  <a:pt x="1456" y="8"/>
                </a:cubicBezTo>
                <a:lnTo>
                  <a:pt x="1053" y="19"/>
                </a:lnTo>
                <a:lnTo>
                  <a:pt x="280" y="579"/>
                </a:lnTo>
                <a:lnTo>
                  <a:pt x="0" y="680"/>
                </a:lnTo>
                <a:cubicBezTo>
                  <a:pt x="1434" y="1688"/>
                  <a:pt x="516" y="2550"/>
                  <a:pt x="516" y="2550"/>
                </a:cubicBezTo>
                <a:lnTo>
                  <a:pt x="1120" y="2976"/>
                </a:lnTo>
                <a:lnTo>
                  <a:pt x="1120" y="3088"/>
                </a:lnTo>
                <a:cubicBezTo>
                  <a:pt x="1157" y="3089"/>
                  <a:pt x="1193" y="3089"/>
                  <a:pt x="1228" y="3089"/>
                </a:cubicBezTo>
                <a:cubicBezTo>
                  <a:pt x="2953" y="3089"/>
                  <a:pt x="3383" y="2304"/>
                  <a:pt x="3383" y="2304"/>
                </a:cubicBezTo>
                <a:cubicBezTo>
                  <a:pt x="3551" y="1856"/>
                  <a:pt x="3540" y="1486"/>
                  <a:pt x="3517" y="1273"/>
                </a:cubicBezTo>
                <a:cubicBezTo>
                  <a:pt x="3495" y="1139"/>
                  <a:pt x="3417" y="1027"/>
                  <a:pt x="3305" y="937"/>
                </a:cubicBezTo>
                <a:cubicBezTo>
                  <a:pt x="2969" y="713"/>
                  <a:pt x="2196" y="198"/>
                  <a:pt x="1960" y="97"/>
                </a:cubicBezTo>
                <a:cubicBezTo>
                  <a:pt x="1772" y="17"/>
                  <a:pt x="1628" y="1"/>
                  <a:pt x="15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4"/>
          <p:cNvSpPr/>
          <p:nvPr/>
        </p:nvSpPr>
        <p:spPr>
          <a:xfrm>
            <a:off x="9150017" y="4770815"/>
            <a:ext cx="632808" cy="324416"/>
          </a:xfrm>
          <a:custGeom>
            <a:avLst/>
            <a:gdLst/>
            <a:ahLst/>
            <a:cxnLst/>
            <a:rect l="l" t="t" r="r" b="b"/>
            <a:pathLst>
              <a:path w="2409" h="1235" extrusionOk="0">
                <a:moveTo>
                  <a:pt x="762" y="0"/>
                </a:moveTo>
                <a:lnTo>
                  <a:pt x="0" y="213"/>
                </a:lnTo>
                <a:cubicBezTo>
                  <a:pt x="0" y="213"/>
                  <a:pt x="415" y="1109"/>
                  <a:pt x="560" y="1187"/>
                </a:cubicBezTo>
                <a:cubicBezTo>
                  <a:pt x="631" y="1218"/>
                  <a:pt x="932" y="1234"/>
                  <a:pt x="1261" y="1234"/>
                </a:cubicBezTo>
                <a:cubicBezTo>
                  <a:pt x="1663" y="1234"/>
                  <a:pt x="2107" y="1209"/>
                  <a:pt x="2218" y="1154"/>
                </a:cubicBezTo>
                <a:cubicBezTo>
                  <a:pt x="2408" y="1064"/>
                  <a:pt x="2106" y="795"/>
                  <a:pt x="1680" y="650"/>
                </a:cubicBezTo>
                <a:cubicBezTo>
                  <a:pt x="1277" y="515"/>
                  <a:pt x="1031" y="90"/>
                  <a:pt x="1031" y="90"/>
                </a:cubicBezTo>
                <a:cubicBezTo>
                  <a:pt x="1031" y="90"/>
                  <a:pt x="773" y="0"/>
                  <a:pt x="7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4"/>
          <p:cNvSpPr/>
          <p:nvPr/>
        </p:nvSpPr>
        <p:spPr>
          <a:xfrm>
            <a:off x="5401512" y="4741394"/>
            <a:ext cx="568188" cy="399544"/>
          </a:xfrm>
          <a:custGeom>
            <a:avLst/>
            <a:gdLst/>
            <a:ahLst/>
            <a:cxnLst/>
            <a:rect l="l" t="t" r="r" b="b"/>
            <a:pathLst>
              <a:path w="2163" h="1521" extrusionOk="0">
                <a:moveTo>
                  <a:pt x="1154" y="0"/>
                </a:moveTo>
                <a:cubicBezTo>
                  <a:pt x="1154" y="0"/>
                  <a:pt x="1" y="1042"/>
                  <a:pt x="135" y="1288"/>
                </a:cubicBezTo>
                <a:cubicBezTo>
                  <a:pt x="226" y="1435"/>
                  <a:pt x="1016" y="1521"/>
                  <a:pt x="1575" y="1521"/>
                </a:cubicBezTo>
                <a:cubicBezTo>
                  <a:pt x="1910" y="1521"/>
                  <a:pt x="2163" y="1490"/>
                  <a:pt x="2129" y="1423"/>
                </a:cubicBezTo>
                <a:cubicBezTo>
                  <a:pt x="2028" y="1243"/>
                  <a:pt x="1434" y="1008"/>
                  <a:pt x="1434" y="1008"/>
                </a:cubicBezTo>
                <a:lnTo>
                  <a:pt x="1849" y="650"/>
                </a:lnTo>
                <a:lnTo>
                  <a:pt x="1793" y="79"/>
                </a:lnTo>
                <a:lnTo>
                  <a:pt x="11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4"/>
          <p:cNvSpPr/>
          <p:nvPr/>
        </p:nvSpPr>
        <p:spPr>
          <a:xfrm>
            <a:off x="7087420" y="1793291"/>
            <a:ext cx="862395" cy="942514"/>
          </a:xfrm>
          <a:custGeom>
            <a:avLst/>
            <a:gdLst/>
            <a:ahLst/>
            <a:cxnLst/>
            <a:rect l="l" t="t" r="r" b="b"/>
            <a:pathLst>
              <a:path w="3283" h="3588" extrusionOk="0">
                <a:moveTo>
                  <a:pt x="359" y="1"/>
                </a:moveTo>
                <a:cubicBezTo>
                  <a:pt x="253" y="1"/>
                  <a:pt x="191" y="23"/>
                  <a:pt x="191" y="23"/>
                </a:cubicBezTo>
                <a:cubicBezTo>
                  <a:pt x="57" y="135"/>
                  <a:pt x="1" y="325"/>
                  <a:pt x="90" y="482"/>
                </a:cubicBezTo>
                <a:cubicBezTo>
                  <a:pt x="135" y="583"/>
                  <a:pt x="214" y="661"/>
                  <a:pt x="292" y="728"/>
                </a:cubicBezTo>
                <a:cubicBezTo>
                  <a:pt x="382" y="818"/>
                  <a:pt x="460" y="885"/>
                  <a:pt x="505" y="986"/>
                </a:cubicBezTo>
                <a:cubicBezTo>
                  <a:pt x="561" y="1087"/>
                  <a:pt x="561" y="1221"/>
                  <a:pt x="494" y="1311"/>
                </a:cubicBezTo>
                <a:cubicBezTo>
                  <a:pt x="480" y="1306"/>
                  <a:pt x="467" y="1303"/>
                  <a:pt x="454" y="1303"/>
                </a:cubicBezTo>
                <a:cubicBezTo>
                  <a:pt x="379" y="1303"/>
                  <a:pt x="314" y="1380"/>
                  <a:pt x="314" y="1456"/>
                </a:cubicBezTo>
                <a:cubicBezTo>
                  <a:pt x="314" y="1546"/>
                  <a:pt x="382" y="1624"/>
                  <a:pt x="460" y="1669"/>
                </a:cubicBezTo>
                <a:cubicBezTo>
                  <a:pt x="550" y="1714"/>
                  <a:pt x="662" y="1725"/>
                  <a:pt x="762" y="1736"/>
                </a:cubicBezTo>
                <a:lnTo>
                  <a:pt x="886" y="2711"/>
                </a:lnTo>
                <a:cubicBezTo>
                  <a:pt x="1161" y="2987"/>
                  <a:pt x="1960" y="3587"/>
                  <a:pt x="2496" y="3587"/>
                </a:cubicBezTo>
                <a:cubicBezTo>
                  <a:pt x="2635" y="3587"/>
                  <a:pt x="2756" y="3547"/>
                  <a:pt x="2846" y="3450"/>
                </a:cubicBezTo>
                <a:cubicBezTo>
                  <a:pt x="3282" y="2968"/>
                  <a:pt x="2062" y="2151"/>
                  <a:pt x="2062" y="2151"/>
                </a:cubicBezTo>
                <a:lnTo>
                  <a:pt x="1468" y="1389"/>
                </a:lnTo>
                <a:cubicBezTo>
                  <a:pt x="1468" y="1389"/>
                  <a:pt x="1770" y="1120"/>
                  <a:pt x="1815" y="896"/>
                </a:cubicBezTo>
                <a:cubicBezTo>
                  <a:pt x="1849" y="695"/>
                  <a:pt x="1334" y="437"/>
                  <a:pt x="1334" y="437"/>
                </a:cubicBezTo>
                <a:lnTo>
                  <a:pt x="1390" y="213"/>
                </a:lnTo>
                <a:lnTo>
                  <a:pt x="986" y="235"/>
                </a:lnTo>
                <a:cubicBezTo>
                  <a:pt x="728" y="42"/>
                  <a:pt x="503" y="1"/>
                  <a:pt x="3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4"/>
          <p:cNvSpPr/>
          <p:nvPr/>
        </p:nvSpPr>
        <p:spPr>
          <a:xfrm>
            <a:off x="5707539" y="3357049"/>
            <a:ext cx="3713315" cy="1552206"/>
          </a:xfrm>
          <a:custGeom>
            <a:avLst/>
            <a:gdLst/>
            <a:ahLst/>
            <a:cxnLst/>
            <a:rect l="l" t="t" r="r" b="b"/>
            <a:pathLst>
              <a:path w="14136" h="5909" extrusionOk="0">
                <a:moveTo>
                  <a:pt x="6533" y="1"/>
                </a:moveTo>
                <a:cubicBezTo>
                  <a:pt x="5282" y="1"/>
                  <a:pt x="4699" y="1753"/>
                  <a:pt x="4727" y="1753"/>
                </a:cubicBezTo>
                <a:cubicBezTo>
                  <a:pt x="4727" y="1753"/>
                  <a:pt x="4727" y="1753"/>
                  <a:pt x="4727" y="1753"/>
                </a:cubicBezTo>
                <a:lnTo>
                  <a:pt x="4727" y="1753"/>
                </a:lnTo>
                <a:lnTo>
                  <a:pt x="1" y="5248"/>
                </a:lnTo>
                <a:cubicBezTo>
                  <a:pt x="258" y="5774"/>
                  <a:pt x="684" y="5909"/>
                  <a:pt x="684" y="5909"/>
                </a:cubicBezTo>
                <a:cubicBezTo>
                  <a:pt x="4223" y="5181"/>
                  <a:pt x="7147" y="2840"/>
                  <a:pt x="7147" y="2840"/>
                </a:cubicBezTo>
                <a:cubicBezTo>
                  <a:pt x="7781" y="3157"/>
                  <a:pt x="8470" y="3263"/>
                  <a:pt x="9105" y="3263"/>
                </a:cubicBezTo>
                <a:cubicBezTo>
                  <a:pt x="10376" y="3263"/>
                  <a:pt x="11436" y="2840"/>
                  <a:pt x="11436" y="2840"/>
                </a:cubicBezTo>
                <a:cubicBezTo>
                  <a:pt x="11996" y="4184"/>
                  <a:pt x="13083" y="5662"/>
                  <a:pt x="13083" y="5662"/>
                </a:cubicBezTo>
                <a:cubicBezTo>
                  <a:pt x="13191" y="5682"/>
                  <a:pt x="13293" y="5691"/>
                  <a:pt x="13386" y="5691"/>
                </a:cubicBezTo>
                <a:cubicBezTo>
                  <a:pt x="13862" y="5691"/>
                  <a:pt x="14136" y="5472"/>
                  <a:pt x="14136" y="5472"/>
                </a:cubicBezTo>
                <a:cubicBezTo>
                  <a:pt x="14136" y="5472"/>
                  <a:pt x="13229" y="2324"/>
                  <a:pt x="12870" y="1652"/>
                </a:cubicBezTo>
                <a:cubicBezTo>
                  <a:pt x="12534" y="1002"/>
                  <a:pt x="9261" y="992"/>
                  <a:pt x="9050" y="992"/>
                </a:cubicBezTo>
                <a:cubicBezTo>
                  <a:pt x="9043" y="992"/>
                  <a:pt x="9040" y="992"/>
                  <a:pt x="9040" y="992"/>
                </a:cubicBezTo>
                <a:cubicBezTo>
                  <a:pt x="9001" y="993"/>
                  <a:pt x="8964" y="993"/>
                  <a:pt x="8926" y="993"/>
                </a:cubicBezTo>
                <a:cubicBezTo>
                  <a:pt x="7237" y="993"/>
                  <a:pt x="6743" y="17"/>
                  <a:pt x="6743" y="17"/>
                </a:cubicBezTo>
                <a:cubicBezTo>
                  <a:pt x="6671" y="6"/>
                  <a:pt x="6601" y="1"/>
                  <a:pt x="65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4"/>
          <p:cNvSpPr/>
          <p:nvPr/>
        </p:nvSpPr>
        <p:spPr>
          <a:xfrm>
            <a:off x="6496117" y="2534586"/>
            <a:ext cx="1127181" cy="1769446"/>
          </a:xfrm>
          <a:custGeom>
            <a:avLst/>
            <a:gdLst/>
            <a:ahLst/>
            <a:cxnLst/>
            <a:rect l="l" t="t" r="r" b="b"/>
            <a:pathLst>
              <a:path w="4291" h="6736" extrusionOk="0">
                <a:moveTo>
                  <a:pt x="2857" y="1"/>
                </a:moveTo>
                <a:cubicBezTo>
                  <a:pt x="2285" y="12"/>
                  <a:pt x="2005" y="785"/>
                  <a:pt x="2005" y="785"/>
                </a:cubicBezTo>
                <a:lnTo>
                  <a:pt x="348" y="5803"/>
                </a:lnTo>
                <a:cubicBezTo>
                  <a:pt x="348" y="5803"/>
                  <a:pt x="0" y="6676"/>
                  <a:pt x="157" y="6732"/>
                </a:cubicBezTo>
                <a:cubicBezTo>
                  <a:pt x="164" y="6735"/>
                  <a:pt x="171" y="6736"/>
                  <a:pt x="178" y="6736"/>
                </a:cubicBezTo>
                <a:cubicBezTo>
                  <a:pt x="348" y="6736"/>
                  <a:pt x="616" y="6105"/>
                  <a:pt x="616" y="6105"/>
                </a:cubicBezTo>
                <a:lnTo>
                  <a:pt x="616" y="6105"/>
                </a:lnTo>
                <a:cubicBezTo>
                  <a:pt x="616" y="6105"/>
                  <a:pt x="538" y="6452"/>
                  <a:pt x="616" y="6497"/>
                </a:cubicBezTo>
                <a:cubicBezTo>
                  <a:pt x="620" y="6498"/>
                  <a:pt x="623" y="6499"/>
                  <a:pt x="626" y="6499"/>
                </a:cubicBezTo>
                <a:cubicBezTo>
                  <a:pt x="711" y="6499"/>
                  <a:pt x="784" y="6060"/>
                  <a:pt x="784" y="6060"/>
                </a:cubicBezTo>
                <a:cubicBezTo>
                  <a:pt x="2341" y="4615"/>
                  <a:pt x="2957" y="1658"/>
                  <a:pt x="2957" y="1658"/>
                </a:cubicBezTo>
                <a:lnTo>
                  <a:pt x="3361" y="1871"/>
                </a:lnTo>
                <a:cubicBezTo>
                  <a:pt x="3361" y="1871"/>
                  <a:pt x="4290" y="986"/>
                  <a:pt x="28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4"/>
          <p:cNvSpPr txBox="1">
            <a:spLocks noGrp="1"/>
          </p:cNvSpPr>
          <p:nvPr>
            <p:ph type="subTitle" idx="1"/>
          </p:nvPr>
        </p:nvSpPr>
        <p:spPr>
          <a:xfrm>
            <a:off x="1893375" y="2530039"/>
            <a:ext cx="3944700" cy="14544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dirty="0"/>
              <a:t>Yoga Time enables all sorts of businesses an easy and a simple way for mannaging their lessons. For the customers it provides the best solution for getting to know new instructors and prevents the monoply of the big businesses in the market.</a:t>
            </a:r>
            <a:endParaRPr dirty="0"/>
          </a:p>
        </p:txBody>
      </p:sp>
      <p:cxnSp>
        <p:nvCxnSpPr>
          <p:cNvPr id="882" name="Google Shape;882;p54"/>
          <p:cNvCxnSpPr/>
          <p:nvPr/>
        </p:nvCxnSpPr>
        <p:spPr>
          <a:xfrm>
            <a:off x="2976575" y="2284339"/>
            <a:ext cx="1776300" cy="0"/>
          </a:xfrm>
          <a:prstGeom prst="straightConnector1">
            <a:avLst/>
          </a:prstGeom>
          <a:noFill/>
          <a:ln w="76200" cap="flat" cmpd="sng">
            <a:solidFill>
              <a:schemeClr val="accent5"/>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57"/>
          <p:cNvSpPr txBox="1">
            <a:spLocks noGrp="1"/>
          </p:cNvSpPr>
          <p:nvPr>
            <p:ph type="title"/>
          </p:nvPr>
        </p:nvSpPr>
        <p:spPr>
          <a:xfrm>
            <a:off x="727675" y="445025"/>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Our Competitors</a:t>
            </a:r>
            <a:endParaRPr dirty="0"/>
          </a:p>
        </p:txBody>
      </p:sp>
      <p:cxnSp>
        <p:nvCxnSpPr>
          <p:cNvPr id="948" name="Google Shape;948;p57"/>
          <p:cNvCxnSpPr/>
          <p:nvPr/>
        </p:nvCxnSpPr>
        <p:spPr>
          <a:xfrm>
            <a:off x="2417800" y="1084725"/>
            <a:ext cx="4290300" cy="0"/>
          </a:xfrm>
          <a:prstGeom prst="straightConnector1">
            <a:avLst/>
          </a:prstGeom>
          <a:noFill/>
          <a:ln w="76200" cap="flat" cmpd="sng">
            <a:solidFill>
              <a:schemeClr val="accent5"/>
            </a:solidFill>
            <a:prstDash val="solid"/>
            <a:round/>
            <a:headEnd type="none" w="med" len="med"/>
            <a:tailEnd type="none" w="med" len="med"/>
          </a:ln>
        </p:spPr>
      </p:cxnSp>
      <p:pic>
        <p:nvPicPr>
          <p:cNvPr id="27" name="תמונה 26" descr="תמונה שמכילה טקסט&#10;&#10;התיאור נוצר באופן אוטומטי">
            <a:extLst>
              <a:ext uri="{FF2B5EF4-FFF2-40B4-BE49-F238E27FC236}">
                <a16:creationId xmlns:a16="http://schemas.microsoft.com/office/drawing/2014/main" id="{AE9F5063-8450-A497-C9B0-88018AF0F697}"/>
              </a:ext>
            </a:extLst>
          </p:cNvPr>
          <p:cNvPicPr>
            <a:picLocks noChangeAspect="1"/>
          </p:cNvPicPr>
          <p:nvPr/>
        </p:nvPicPr>
        <p:blipFill>
          <a:blip r:embed="rId3"/>
          <a:stretch>
            <a:fillRect/>
          </a:stretch>
        </p:blipFill>
        <p:spPr>
          <a:xfrm>
            <a:off x="3581230" y="1184573"/>
            <a:ext cx="1981540" cy="3864948"/>
          </a:xfrm>
          <a:prstGeom prst="rect">
            <a:avLst/>
          </a:prstGeom>
        </p:spPr>
      </p:pic>
      <p:sp>
        <p:nvSpPr>
          <p:cNvPr id="7" name="Google Shape;888;p55">
            <a:extLst>
              <a:ext uri="{FF2B5EF4-FFF2-40B4-BE49-F238E27FC236}">
                <a16:creationId xmlns:a16="http://schemas.microsoft.com/office/drawing/2014/main" id="{811BBAB4-9B30-94FD-4036-99EBC623365C}"/>
              </a:ext>
            </a:extLst>
          </p:cNvPr>
          <p:cNvSpPr/>
          <p:nvPr/>
        </p:nvSpPr>
        <p:spPr>
          <a:xfrm>
            <a:off x="411729" y="1600126"/>
            <a:ext cx="2846724" cy="2355186"/>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9;p55">
            <a:extLst>
              <a:ext uri="{FF2B5EF4-FFF2-40B4-BE49-F238E27FC236}">
                <a16:creationId xmlns:a16="http://schemas.microsoft.com/office/drawing/2014/main" id="{58766104-3FD9-6C39-43DB-24EC74D0D1C0}"/>
              </a:ext>
            </a:extLst>
          </p:cNvPr>
          <p:cNvSpPr txBox="1">
            <a:spLocks/>
          </p:cNvSpPr>
          <p:nvPr/>
        </p:nvSpPr>
        <p:spPr>
          <a:xfrm>
            <a:off x="784790" y="1600126"/>
            <a:ext cx="2286000"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a:buNone/>
              <a:defRPr sz="3500" b="1"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dirty="0"/>
              <a:t>Them</a:t>
            </a:r>
          </a:p>
        </p:txBody>
      </p:sp>
      <p:sp>
        <p:nvSpPr>
          <p:cNvPr id="9" name="Google Shape;890;p55">
            <a:extLst>
              <a:ext uri="{FF2B5EF4-FFF2-40B4-BE49-F238E27FC236}">
                <a16:creationId xmlns:a16="http://schemas.microsoft.com/office/drawing/2014/main" id="{3A7E5FBA-85B3-26CF-C740-4BE7D2CDA561}"/>
              </a:ext>
            </a:extLst>
          </p:cNvPr>
          <p:cNvSpPr txBox="1">
            <a:spLocks noGrp="1"/>
          </p:cNvSpPr>
          <p:nvPr>
            <p:ph type="subTitle" idx="1"/>
          </p:nvPr>
        </p:nvSpPr>
        <p:spPr>
          <a:xfrm>
            <a:off x="442209" y="2455827"/>
            <a:ext cx="2628581" cy="1828800"/>
          </a:xfrm>
          <a:prstGeom prst="rect">
            <a:avLst/>
          </a:prstGeom>
        </p:spPr>
        <p:txBody>
          <a:bodyPr spcFirstLastPara="1" wrap="square" lIns="0" tIns="0" rIns="0" bIns="0" anchor="t" anchorCtr="0">
            <a:noAutofit/>
          </a:bodyPr>
          <a:lstStyle/>
          <a:p>
            <a:pPr marL="285750" lvl="0" indent="-285750" algn="l" rtl="0">
              <a:lnSpc>
                <a:spcPct val="150000"/>
              </a:lnSpc>
              <a:spcAft>
                <a:spcPts val="0"/>
              </a:spcAft>
              <a:buClr>
                <a:schemeClr val="dk1"/>
              </a:buClr>
              <a:buSzPts val="1100"/>
              <a:buFont typeface="Arial" panose="020B0604020202020204" pitchFamily="34" charset="0"/>
              <a:buChar char="•"/>
            </a:pPr>
            <a:r>
              <a:rPr lang="en" sz="1300" dirty="0"/>
              <a:t>Expensive and require the business to pay a lot of money per month</a:t>
            </a:r>
          </a:p>
          <a:p>
            <a:pPr marL="285750" lvl="0" indent="-285750" algn="l" rtl="0">
              <a:lnSpc>
                <a:spcPct val="150000"/>
              </a:lnSpc>
              <a:spcAft>
                <a:spcPts val="0"/>
              </a:spcAft>
              <a:buClr>
                <a:schemeClr val="dk1"/>
              </a:buClr>
              <a:buSzPts val="1100"/>
              <a:buFont typeface="Arial" panose="020B0604020202020204" pitchFamily="34" charset="0"/>
              <a:buChar char="•"/>
            </a:pPr>
            <a:r>
              <a:rPr lang="en" sz="1300" dirty="0"/>
              <a:t>Clients can’t compare between several studios</a:t>
            </a:r>
          </a:p>
          <a:p>
            <a:pPr marL="0" lvl="0" indent="0" algn="l" rtl="0">
              <a:lnSpc>
                <a:spcPct val="150000"/>
              </a:lnSpc>
              <a:spcAft>
                <a:spcPts val="0"/>
              </a:spcAft>
              <a:buClr>
                <a:schemeClr val="dk1"/>
              </a:buClr>
              <a:buSzPts val="1100"/>
              <a:buFont typeface="Arial"/>
              <a:buNone/>
            </a:pPr>
            <a:endParaRPr sz="1300" dirty="0"/>
          </a:p>
        </p:txBody>
      </p:sp>
      <p:cxnSp>
        <p:nvCxnSpPr>
          <p:cNvPr id="10" name="Google Shape;893;p55">
            <a:extLst>
              <a:ext uri="{FF2B5EF4-FFF2-40B4-BE49-F238E27FC236}">
                <a16:creationId xmlns:a16="http://schemas.microsoft.com/office/drawing/2014/main" id="{07EE5533-F075-66EA-DA8D-9AEC58F46D8E}"/>
              </a:ext>
            </a:extLst>
          </p:cNvPr>
          <p:cNvCxnSpPr/>
          <p:nvPr/>
        </p:nvCxnSpPr>
        <p:spPr>
          <a:xfrm>
            <a:off x="1303990" y="2325276"/>
            <a:ext cx="1242000" cy="0"/>
          </a:xfrm>
          <a:prstGeom prst="straightConnector1">
            <a:avLst/>
          </a:prstGeom>
          <a:noFill/>
          <a:ln w="76200" cap="flat" cmpd="sng">
            <a:solidFill>
              <a:schemeClr val="accent5"/>
            </a:solidFill>
            <a:prstDash val="solid"/>
            <a:round/>
            <a:headEnd type="none" w="med" len="med"/>
            <a:tailEnd type="none" w="med" len="med"/>
          </a:ln>
        </p:spPr>
      </p:cxnSp>
      <p:sp>
        <p:nvSpPr>
          <p:cNvPr id="19" name="Google Shape;887;p55">
            <a:extLst>
              <a:ext uri="{FF2B5EF4-FFF2-40B4-BE49-F238E27FC236}">
                <a16:creationId xmlns:a16="http://schemas.microsoft.com/office/drawing/2014/main" id="{285773AA-E060-8DA5-83CA-7A04C4FC9D7C}"/>
              </a:ext>
            </a:extLst>
          </p:cNvPr>
          <p:cNvSpPr/>
          <p:nvPr/>
        </p:nvSpPr>
        <p:spPr>
          <a:xfrm>
            <a:off x="5976132" y="1562693"/>
            <a:ext cx="2846724" cy="2392619"/>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1;p55">
            <a:extLst>
              <a:ext uri="{FF2B5EF4-FFF2-40B4-BE49-F238E27FC236}">
                <a16:creationId xmlns:a16="http://schemas.microsoft.com/office/drawing/2014/main" id="{934C3EDA-4B86-5455-CC31-C93185368449}"/>
              </a:ext>
            </a:extLst>
          </p:cNvPr>
          <p:cNvSpPr txBox="1">
            <a:spLocks noGrp="1"/>
          </p:cNvSpPr>
          <p:nvPr>
            <p:ph type="subTitle" idx="2"/>
          </p:nvPr>
        </p:nvSpPr>
        <p:spPr>
          <a:xfrm>
            <a:off x="6242190" y="1619400"/>
            <a:ext cx="2286000" cy="594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3500" dirty="0"/>
              <a:t>Us</a:t>
            </a:r>
            <a:endParaRPr sz="3500" dirty="0"/>
          </a:p>
        </p:txBody>
      </p:sp>
      <p:sp>
        <p:nvSpPr>
          <p:cNvPr id="21" name="Google Shape;892;p55">
            <a:extLst>
              <a:ext uri="{FF2B5EF4-FFF2-40B4-BE49-F238E27FC236}">
                <a16:creationId xmlns:a16="http://schemas.microsoft.com/office/drawing/2014/main" id="{055658FB-E408-8DC6-B0D9-BE8A4C0518A9}"/>
              </a:ext>
            </a:extLst>
          </p:cNvPr>
          <p:cNvSpPr txBox="1">
            <a:spLocks noGrp="1"/>
          </p:cNvSpPr>
          <p:nvPr>
            <p:ph type="subTitle" idx="3"/>
          </p:nvPr>
        </p:nvSpPr>
        <p:spPr>
          <a:xfrm>
            <a:off x="6133140" y="2418394"/>
            <a:ext cx="2532709" cy="1828800"/>
          </a:xfrm>
          <a:prstGeom prst="rect">
            <a:avLst/>
          </a:prstGeom>
        </p:spPr>
        <p:txBody>
          <a:bodyPr spcFirstLastPara="1" wrap="square" lIns="0" tIns="0" rIns="0" bIns="0" anchor="t" anchorCtr="0">
            <a:noAutofit/>
          </a:bodyPr>
          <a:lstStyle/>
          <a:p>
            <a:pPr marL="285750" lvl="0" indent="-285750" algn="l" rtl="0">
              <a:lnSpc>
                <a:spcPct val="150000"/>
              </a:lnSpc>
              <a:spcAft>
                <a:spcPts val="0"/>
              </a:spcAft>
              <a:buFont typeface="Arial" panose="020B0604020202020204" pitchFamily="34" charset="0"/>
              <a:buChar char="•"/>
            </a:pPr>
            <a:r>
              <a:rPr lang="en" sz="1300" dirty="0"/>
              <a:t>Cheap and easy to use</a:t>
            </a:r>
          </a:p>
          <a:p>
            <a:pPr marL="285750" lvl="0" indent="-285750" algn="l" rtl="0">
              <a:lnSpc>
                <a:spcPct val="150000"/>
              </a:lnSpc>
              <a:spcAft>
                <a:spcPts val="0"/>
              </a:spcAft>
              <a:buFont typeface="Arial" panose="020B0604020202020204" pitchFamily="34" charset="0"/>
              <a:buChar char="•"/>
            </a:pPr>
            <a:r>
              <a:rPr lang="en" sz="1300" dirty="0"/>
              <a:t>Clients can see all the business filter and search for what they desire</a:t>
            </a:r>
            <a:endParaRPr sz="1300" dirty="0"/>
          </a:p>
        </p:txBody>
      </p:sp>
      <p:cxnSp>
        <p:nvCxnSpPr>
          <p:cNvPr id="22" name="Google Shape;894;p55">
            <a:extLst>
              <a:ext uri="{FF2B5EF4-FFF2-40B4-BE49-F238E27FC236}">
                <a16:creationId xmlns:a16="http://schemas.microsoft.com/office/drawing/2014/main" id="{8CA6422B-E336-A97D-6FA1-828E3C2F2C89}"/>
              </a:ext>
            </a:extLst>
          </p:cNvPr>
          <p:cNvCxnSpPr/>
          <p:nvPr/>
        </p:nvCxnSpPr>
        <p:spPr>
          <a:xfrm>
            <a:off x="7158490" y="2344550"/>
            <a:ext cx="485100" cy="0"/>
          </a:xfrm>
          <a:prstGeom prst="straightConnector1">
            <a:avLst/>
          </a:prstGeom>
          <a:noFill/>
          <a:ln w="76200" cap="flat" cmpd="sng">
            <a:solidFill>
              <a:schemeClr val="accent5"/>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9" name="Google Shape;1059;p61"/>
          <p:cNvSpPr/>
          <p:nvPr/>
        </p:nvSpPr>
        <p:spPr>
          <a:xfrm>
            <a:off x="737424" y="1264329"/>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1"/>
          <p:cNvSpPr txBox="1">
            <a:spLocks noGrp="1"/>
          </p:cNvSpPr>
          <p:nvPr>
            <p:ph type="title"/>
          </p:nvPr>
        </p:nvSpPr>
        <p:spPr>
          <a:xfrm>
            <a:off x="727675" y="445025"/>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b="1" dirty="0">
                <a:latin typeface="Raleway ExtraBold" pitchFamily="2" charset="0"/>
                <a:ea typeface="PMingLiU" panose="020B0604030504040204" pitchFamily="18" charset="-120"/>
                <a:cs typeface="Raavi" panose="020B0502040204020203" pitchFamily="34" charset="0"/>
              </a:rPr>
              <a:t>Functional Requirements</a:t>
            </a:r>
            <a:endParaRPr sz="3200" b="1" dirty="0">
              <a:latin typeface="Raleway ExtraBold" pitchFamily="2" charset="0"/>
              <a:ea typeface="PMingLiU" panose="020B0604030504040204" pitchFamily="18" charset="-120"/>
              <a:cs typeface="Raavi" panose="020B0502040204020203" pitchFamily="34" charset="0"/>
            </a:endParaRPr>
          </a:p>
        </p:txBody>
      </p:sp>
      <p:sp>
        <p:nvSpPr>
          <p:cNvPr id="1065" name="Google Shape;1065;p61"/>
          <p:cNvSpPr txBox="1">
            <a:spLocks noGrp="1"/>
          </p:cNvSpPr>
          <p:nvPr>
            <p:ph type="title" idx="2"/>
          </p:nvPr>
        </p:nvSpPr>
        <p:spPr>
          <a:xfrm>
            <a:off x="914475" y="1610889"/>
            <a:ext cx="1828800" cy="594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400" dirty="0">
                <a:latin typeface="Raleway ExtraBold" pitchFamily="2" charset="0"/>
              </a:rPr>
              <a:t>Sign Up / Login</a:t>
            </a:r>
            <a:endParaRPr sz="1400" dirty="0">
              <a:latin typeface="Raleway ExtraBold" pitchFamily="2" charset="0"/>
            </a:endParaRPr>
          </a:p>
        </p:txBody>
      </p:sp>
      <p:cxnSp>
        <p:nvCxnSpPr>
          <p:cNvPr id="1080" name="Google Shape;1080;p61"/>
          <p:cNvCxnSpPr>
            <a:cxnSpLocks/>
          </p:cNvCxnSpPr>
          <p:nvPr/>
        </p:nvCxnSpPr>
        <p:spPr>
          <a:xfrm>
            <a:off x="2576945" y="1084725"/>
            <a:ext cx="4073237" cy="0"/>
          </a:xfrm>
          <a:prstGeom prst="straightConnector1">
            <a:avLst/>
          </a:prstGeom>
          <a:noFill/>
          <a:ln w="76200" cap="flat" cmpd="sng">
            <a:solidFill>
              <a:schemeClr val="accent5"/>
            </a:solidFill>
            <a:prstDash val="solid"/>
            <a:round/>
            <a:headEnd type="none" w="med" len="med"/>
            <a:tailEnd type="none" w="med" len="med"/>
          </a:ln>
        </p:spPr>
      </p:cxnSp>
      <p:sp>
        <p:nvSpPr>
          <p:cNvPr id="3" name="כותרת משנה 2">
            <a:extLst>
              <a:ext uri="{FF2B5EF4-FFF2-40B4-BE49-F238E27FC236}">
                <a16:creationId xmlns:a16="http://schemas.microsoft.com/office/drawing/2014/main" id="{42656574-36CD-3CB0-7CDC-A5CBC511AEFE}"/>
              </a:ext>
            </a:extLst>
          </p:cNvPr>
          <p:cNvSpPr>
            <a:spLocks noGrp="1"/>
          </p:cNvSpPr>
          <p:nvPr>
            <p:ph type="subTitle" idx="1"/>
          </p:nvPr>
        </p:nvSpPr>
        <p:spPr>
          <a:xfrm>
            <a:off x="914475" y="2340864"/>
            <a:ext cx="1828800" cy="914400"/>
          </a:xfrm>
        </p:spPr>
        <p:txBody>
          <a:bodyPr/>
          <a:lstStyle/>
          <a:p>
            <a:r>
              <a:rPr lang="he-IL" sz="1100" dirty="0"/>
              <a:t>המערכת תאפשר למשתמש להתחבר/להירשם</a:t>
            </a:r>
            <a:endParaRPr lang="en-IL" sz="1100" dirty="0"/>
          </a:p>
        </p:txBody>
      </p:sp>
      <p:sp>
        <p:nvSpPr>
          <p:cNvPr id="21" name="Google Shape;1059;p61">
            <a:extLst>
              <a:ext uri="{FF2B5EF4-FFF2-40B4-BE49-F238E27FC236}">
                <a16:creationId xmlns:a16="http://schemas.microsoft.com/office/drawing/2014/main" id="{705BAF86-545D-EC3D-6466-2F7976E27EE4}"/>
              </a:ext>
            </a:extLst>
          </p:cNvPr>
          <p:cNvSpPr/>
          <p:nvPr/>
        </p:nvSpPr>
        <p:spPr>
          <a:xfrm>
            <a:off x="3557038" y="1280230"/>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5;p61">
            <a:extLst>
              <a:ext uri="{FF2B5EF4-FFF2-40B4-BE49-F238E27FC236}">
                <a16:creationId xmlns:a16="http://schemas.microsoft.com/office/drawing/2014/main" id="{1C63DCDF-1E67-C480-CD1B-9F89033853EB}"/>
              </a:ext>
            </a:extLst>
          </p:cNvPr>
          <p:cNvSpPr txBox="1">
            <a:spLocks/>
          </p:cNvSpPr>
          <p:nvPr/>
        </p:nvSpPr>
        <p:spPr>
          <a:xfrm>
            <a:off x="3613915" y="1627332"/>
            <a:ext cx="1949696"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Create/Delete Lesson</a:t>
            </a:r>
          </a:p>
        </p:txBody>
      </p:sp>
      <p:sp>
        <p:nvSpPr>
          <p:cNvPr id="27" name="כותרת משנה 2">
            <a:extLst>
              <a:ext uri="{FF2B5EF4-FFF2-40B4-BE49-F238E27FC236}">
                <a16:creationId xmlns:a16="http://schemas.microsoft.com/office/drawing/2014/main" id="{2D52D9F8-1B96-11F4-4383-66F309BED9C4}"/>
              </a:ext>
            </a:extLst>
          </p:cNvPr>
          <p:cNvSpPr txBox="1">
            <a:spLocks/>
          </p:cNvSpPr>
          <p:nvPr/>
        </p:nvSpPr>
        <p:spPr>
          <a:xfrm>
            <a:off x="3734089" y="2356765"/>
            <a:ext cx="1828800"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המערכת תאפשר למדריך ליצור/למחוק שיעור חדש</a:t>
            </a:r>
            <a:endParaRPr lang="en-IL" sz="1100" dirty="0"/>
          </a:p>
        </p:txBody>
      </p:sp>
      <p:sp>
        <p:nvSpPr>
          <p:cNvPr id="28" name="Google Shape;1059;p61">
            <a:extLst>
              <a:ext uri="{FF2B5EF4-FFF2-40B4-BE49-F238E27FC236}">
                <a16:creationId xmlns:a16="http://schemas.microsoft.com/office/drawing/2014/main" id="{29596E71-4A36-77DA-2A1B-1CD5DAA1FA47}"/>
              </a:ext>
            </a:extLst>
          </p:cNvPr>
          <p:cNvSpPr/>
          <p:nvPr/>
        </p:nvSpPr>
        <p:spPr>
          <a:xfrm>
            <a:off x="6397421" y="1275350"/>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65;p61">
            <a:extLst>
              <a:ext uri="{FF2B5EF4-FFF2-40B4-BE49-F238E27FC236}">
                <a16:creationId xmlns:a16="http://schemas.microsoft.com/office/drawing/2014/main" id="{8DC6E3CB-2D91-0A6A-29CE-9DC591DDB396}"/>
              </a:ext>
            </a:extLst>
          </p:cNvPr>
          <p:cNvSpPr txBox="1">
            <a:spLocks/>
          </p:cNvSpPr>
          <p:nvPr/>
        </p:nvSpPr>
        <p:spPr>
          <a:xfrm>
            <a:off x="6423911" y="1636136"/>
            <a:ext cx="2015470"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Sign/Unsign to Lesson</a:t>
            </a:r>
          </a:p>
        </p:txBody>
      </p:sp>
      <p:sp>
        <p:nvSpPr>
          <p:cNvPr id="34" name="כותרת משנה 2">
            <a:extLst>
              <a:ext uri="{FF2B5EF4-FFF2-40B4-BE49-F238E27FC236}">
                <a16:creationId xmlns:a16="http://schemas.microsoft.com/office/drawing/2014/main" id="{B559EA12-C5FA-DCE1-8CD4-342C52A3E391}"/>
              </a:ext>
            </a:extLst>
          </p:cNvPr>
          <p:cNvSpPr txBox="1">
            <a:spLocks/>
          </p:cNvSpPr>
          <p:nvPr/>
        </p:nvSpPr>
        <p:spPr>
          <a:xfrm>
            <a:off x="6553703" y="2372666"/>
            <a:ext cx="1828800"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המערכת תאפשר ללקוח להירשם/לבטל רישום לשיעור</a:t>
            </a:r>
            <a:endParaRPr lang="en-IL" sz="1100" dirty="0"/>
          </a:p>
        </p:txBody>
      </p:sp>
      <p:sp>
        <p:nvSpPr>
          <p:cNvPr id="35" name="Google Shape;1059;p61">
            <a:extLst>
              <a:ext uri="{FF2B5EF4-FFF2-40B4-BE49-F238E27FC236}">
                <a16:creationId xmlns:a16="http://schemas.microsoft.com/office/drawing/2014/main" id="{23C061E2-7D00-F3BF-52F4-1A61BE3F5D36}"/>
              </a:ext>
            </a:extLst>
          </p:cNvPr>
          <p:cNvSpPr/>
          <p:nvPr/>
        </p:nvSpPr>
        <p:spPr>
          <a:xfrm>
            <a:off x="737424" y="3135904"/>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65;p61">
            <a:extLst>
              <a:ext uri="{FF2B5EF4-FFF2-40B4-BE49-F238E27FC236}">
                <a16:creationId xmlns:a16="http://schemas.microsoft.com/office/drawing/2014/main" id="{C74D1C87-B7AF-CBEB-733D-540D402194DD}"/>
              </a:ext>
            </a:extLst>
          </p:cNvPr>
          <p:cNvSpPr txBox="1">
            <a:spLocks/>
          </p:cNvSpPr>
          <p:nvPr/>
        </p:nvSpPr>
        <p:spPr>
          <a:xfrm>
            <a:off x="914475" y="3503245"/>
            <a:ext cx="1828800"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Filter Lessons</a:t>
            </a:r>
          </a:p>
        </p:txBody>
      </p:sp>
      <p:sp>
        <p:nvSpPr>
          <p:cNvPr id="41" name="Google Shape;1059;p61">
            <a:extLst>
              <a:ext uri="{FF2B5EF4-FFF2-40B4-BE49-F238E27FC236}">
                <a16:creationId xmlns:a16="http://schemas.microsoft.com/office/drawing/2014/main" id="{11975379-0AC2-D578-5FD3-915A3D07D090}"/>
              </a:ext>
            </a:extLst>
          </p:cNvPr>
          <p:cNvSpPr/>
          <p:nvPr/>
        </p:nvSpPr>
        <p:spPr>
          <a:xfrm>
            <a:off x="3543084" y="3135903"/>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65;p61">
            <a:extLst>
              <a:ext uri="{FF2B5EF4-FFF2-40B4-BE49-F238E27FC236}">
                <a16:creationId xmlns:a16="http://schemas.microsoft.com/office/drawing/2014/main" id="{2B27AADE-458C-AA85-0726-7E27DC8613FD}"/>
              </a:ext>
            </a:extLst>
          </p:cNvPr>
          <p:cNvSpPr txBox="1">
            <a:spLocks/>
          </p:cNvSpPr>
          <p:nvPr/>
        </p:nvSpPr>
        <p:spPr>
          <a:xfrm>
            <a:off x="3734089" y="3535047"/>
            <a:ext cx="1828800"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Database</a:t>
            </a:r>
          </a:p>
        </p:txBody>
      </p:sp>
      <p:sp>
        <p:nvSpPr>
          <p:cNvPr id="47" name="Google Shape;1059;p61">
            <a:extLst>
              <a:ext uri="{FF2B5EF4-FFF2-40B4-BE49-F238E27FC236}">
                <a16:creationId xmlns:a16="http://schemas.microsoft.com/office/drawing/2014/main" id="{F076BEB4-8041-87EF-8FA4-F6B99CD1E95D}"/>
              </a:ext>
            </a:extLst>
          </p:cNvPr>
          <p:cNvSpPr/>
          <p:nvPr/>
        </p:nvSpPr>
        <p:spPr>
          <a:xfrm>
            <a:off x="6376652" y="3129960"/>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65;p61">
            <a:extLst>
              <a:ext uri="{FF2B5EF4-FFF2-40B4-BE49-F238E27FC236}">
                <a16:creationId xmlns:a16="http://schemas.microsoft.com/office/drawing/2014/main" id="{6F904514-1472-D91B-83AF-5DBC28D09C82}"/>
              </a:ext>
            </a:extLst>
          </p:cNvPr>
          <p:cNvSpPr txBox="1">
            <a:spLocks/>
          </p:cNvSpPr>
          <p:nvPr/>
        </p:nvSpPr>
        <p:spPr>
          <a:xfrm>
            <a:off x="6553703" y="3566849"/>
            <a:ext cx="1828800"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Weekly View</a:t>
            </a:r>
          </a:p>
        </p:txBody>
      </p:sp>
      <p:sp>
        <p:nvSpPr>
          <p:cNvPr id="53" name="כותרת משנה 2">
            <a:extLst>
              <a:ext uri="{FF2B5EF4-FFF2-40B4-BE49-F238E27FC236}">
                <a16:creationId xmlns:a16="http://schemas.microsoft.com/office/drawing/2014/main" id="{C1941834-67B7-0C89-C424-E410314C9586}"/>
              </a:ext>
            </a:extLst>
          </p:cNvPr>
          <p:cNvSpPr txBox="1">
            <a:spLocks/>
          </p:cNvSpPr>
          <p:nvPr/>
        </p:nvSpPr>
        <p:spPr>
          <a:xfrm>
            <a:off x="813183" y="4196890"/>
            <a:ext cx="1828800"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המערכת תאפשר ללקוח לחפש שיעורים לפי קריטריונים שונים</a:t>
            </a:r>
            <a:endParaRPr lang="en-IL" sz="1100" dirty="0"/>
          </a:p>
        </p:txBody>
      </p:sp>
      <p:sp>
        <p:nvSpPr>
          <p:cNvPr id="54" name="כותרת משנה 2">
            <a:extLst>
              <a:ext uri="{FF2B5EF4-FFF2-40B4-BE49-F238E27FC236}">
                <a16:creationId xmlns:a16="http://schemas.microsoft.com/office/drawing/2014/main" id="{56A475E2-3E2F-1AA4-D1F8-9374BF21EA74}"/>
              </a:ext>
            </a:extLst>
          </p:cNvPr>
          <p:cNvSpPr txBox="1">
            <a:spLocks/>
          </p:cNvSpPr>
          <p:nvPr/>
        </p:nvSpPr>
        <p:spPr>
          <a:xfrm>
            <a:off x="3639729" y="4215465"/>
            <a:ext cx="1828800"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המערכת תאפשר משיכת/עדכון נתונים מהבסיס נתונים</a:t>
            </a:r>
            <a:endParaRPr lang="en-IL" sz="1100" dirty="0"/>
          </a:p>
        </p:txBody>
      </p:sp>
      <p:sp>
        <p:nvSpPr>
          <p:cNvPr id="55" name="כותרת משנה 2">
            <a:extLst>
              <a:ext uri="{FF2B5EF4-FFF2-40B4-BE49-F238E27FC236}">
                <a16:creationId xmlns:a16="http://schemas.microsoft.com/office/drawing/2014/main" id="{05573DBA-5DDE-B2DD-5A48-9200A85D0714}"/>
              </a:ext>
            </a:extLst>
          </p:cNvPr>
          <p:cNvSpPr txBox="1">
            <a:spLocks/>
          </p:cNvSpPr>
          <p:nvPr/>
        </p:nvSpPr>
        <p:spPr>
          <a:xfrm>
            <a:off x="6473196" y="4234040"/>
            <a:ext cx="1828800"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המערכת תאפשר למשתמש לעבור בין ימים ולבחור שיעורים</a:t>
            </a:r>
            <a:endParaRPr lang="en-IL" sz="1100" dirty="0"/>
          </a:p>
        </p:txBody>
      </p:sp>
      <p:grpSp>
        <p:nvGrpSpPr>
          <p:cNvPr id="58" name="Google Shape;9443;p96">
            <a:extLst>
              <a:ext uri="{FF2B5EF4-FFF2-40B4-BE49-F238E27FC236}">
                <a16:creationId xmlns:a16="http://schemas.microsoft.com/office/drawing/2014/main" id="{4BC3F9BC-D62D-E11C-A169-25C4E1D585D6}"/>
              </a:ext>
            </a:extLst>
          </p:cNvPr>
          <p:cNvGrpSpPr/>
          <p:nvPr/>
        </p:nvGrpSpPr>
        <p:grpSpPr>
          <a:xfrm>
            <a:off x="4360460" y="1375728"/>
            <a:ext cx="495558" cy="443140"/>
            <a:chOff x="-4475825" y="3612425"/>
            <a:chExt cx="293825" cy="291450"/>
          </a:xfrm>
          <a:solidFill>
            <a:schemeClr val="accent6"/>
          </a:solidFill>
          <a:scene3d>
            <a:camera prst="orthographicFront">
              <a:rot lat="0" lon="0" rev="0"/>
            </a:camera>
            <a:lightRig rig="contrasting" dir="t">
              <a:rot lat="0" lon="0" rev="7800000"/>
            </a:lightRig>
          </a:scene3d>
        </p:grpSpPr>
        <p:sp>
          <p:nvSpPr>
            <p:cNvPr id="59" name="Google Shape;9444;p96">
              <a:extLst>
                <a:ext uri="{FF2B5EF4-FFF2-40B4-BE49-F238E27FC236}">
                  <a16:creationId xmlns:a16="http://schemas.microsoft.com/office/drawing/2014/main" id="{D969ECA1-C5FA-9901-8E7E-4D1566CC27C2}"/>
                </a:ext>
              </a:extLst>
            </p:cNvPr>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445;p96">
              <a:extLst>
                <a:ext uri="{FF2B5EF4-FFF2-40B4-BE49-F238E27FC236}">
                  <a16:creationId xmlns:a16="http://schemas.microsoft.com/office/drawing/2014/main" id="{3D81CDC4-C3C4-1FEE-EEFD-B4EA42D40D8B}"/>
                </a:ext>
              </a:extLst>
            </p:cNvPr>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446;p96">
              <a:extLst>
                <a:ext uri="{FF2B5EF4-FFF2-40B4-BE49-F238E27FC236}">
                  <a16:creationId xmlns:a16="http://schemas.microsoft.com/office/drawing/2014/main" id="{EFF43E99-183C-26D2-CB0F-11A9C6632DB2}"/>
                </a:ext>
              </a:extLst>
            </p:cNvPr>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9544;p96">
            <a:extLst>
              <a:ext uri="{FF2B5EF4-FFF2-40B4-BE49-F238E27FC236}">
                <a16:creationId xmlns:a16="http://schemas.microsoft.com/office/drawing/2014/main" id="{D1B517CD-FFE9-AC68-0507-04CBA7564FEA}"/>
              </a:ext>
            </a:extLst>
          </p:cNvPr>
          <p:cNvGrpSpPr/>
          <p:nvPr/>
        </p:nvGrpSpPr>
        <p:grpSpPr>
          <a:xfrm>
            <a:off x="4379041" y="3291946"/>
            <a:ext cx="419443" cy="420487"/>
            <a:chOff x="-3771675" y="3971775"/>
            <a:chExt cx="291300" cy="292025"/>
          </a:xfrm>
          <a:solidFill>
            <a:schemeClr val="accent6"/>
          </a:solidFill>
          <a:scene3d>
            <a:camera prst="orthographicFront">
              <a:rot lat="0" lon="0" rev="0"/>
            </a:camera>
            <a:lightRig rig="contrasting" dir="t">
              <a:rot lat="0" lon="0" rev="7800000"/>
            </a:lightRig>
          </a:scene3d>
        </p:grpSpPr>
        <p:sp>
          <p:nvSpPr>
            <p:cNvPr id="63" name="Google Shape;9545;p96">
              <a:extLst>
                <a:ext uri="{FF2B5EF4-FFF2-40B4-BE49-F238E27FC236}">
                  <a16:creationId xmlns:a16="http://schemas.microsoft.com/office/drawing/2014/main" id="{584E12DB-7CD9-0436-BD58-97891901E647}"/>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9546;p96">
              <a:extLst>
                <a:ext uri="{FF2B5EF4-FFF2-40B4-BE49-F238E27FC236}">
                  <a16:creationId xmlns:a16="http://schemas.microsoft.com/office/drawing/2014/main" id="{8AB85B55-71B0-FBD6-89CB-A1A35EE09369}"/>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9547;p96">
              <a:extLst>
                <a:ext uri="{FF2B5EF4-FFF2-40B4-BE49-F238E27FC236}">
                  <a16:creationId xmlns:a16="http://schemas.microsoft.com/office/drawing/2014/main" id="{77ED681F-DCD9-9538-4C62-6A0925F44105}"/>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9548;p96">
              <a:extLst>
                <a:ext uri="{FF2B5EF4-FFF2-40B4-BE49-F238E27FC236}">
                  <a16:creationId xmlns:a16="http://schemas.microsoft.com/office/drawing/2014/main" id="{FBA4EFDA-2CA8-1673-1DE3-77D416CDC01D}"/>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9549;p96">
              <a:extLst>
                <a:ext uri="{FF2B5EF4-FFF2-40B4-BE49-F238E27FC236}">
                  <a16:creationId xmlns:a16="http://schemas.microsoft.com/office/drawing/2014/main" id="{4F5B4C9A-8691-B780-305A-0DBE2E3E2EA9}"/>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7840;p93">
            <a:extLst>
              <a:ext uri="{FF2B5EF4-FFF2-40B4-BE49-F238E27FC236}">
                <a16:creationId xmlns:a16="http://schemas.microsoft.com/office/drawing/2014/main" id="{9E3A340E-AD70-7492-329A-40DA65C5199D}"/>
              </a:ext>
            </a:extLst>
          </p:cNvPr>
          <p:cNvGrpSpPr/>
          <p:nvPr/>
        </p:nvGrpSpPr>
        <p:grpSpPr>
          <a:xfrm>
            <a:off x="1565760" y="1379283"/>
            <a:ext cx="346000" cy="425730"/>
            <a:chOff x="-35814600" y="3202075"/>
            <a:chExt cx="242625" cy="291450"/>
          </a:xfrm>
          <a:solidFill>
            <a:schemeClr val="accent6"/>
          </a:solidFill>
          <a:scene3d>
            <a:camera prst="orthographicFront">
              <a:rot lat="0" lon="0" rev="0"/>
            </a:camera>
            <a:lightRig rig="contrasting" dir="t">
              <a:rot lat="0" lon="0" rev="7800000"/>
            </a:lightRig>
          </a:scene3d>
        </p:grpSpPr>
        <p:sp>
          <p:nvSpPr>
            <p:cNvPr id="1094" name="Google Shape;7841;p93">
              <a:extLst>
                <a:ext uri="{FF2B5EF4-FFF2-40B4-BE49-F238E27FC236}">
                  <a16:creationId xmlns:a16="http://schemas.microsoft.com/office/drawing/2014/main" id="{6C186C47-CF7D-3FD6-FE85-B6C23B9AF200}"/>
                </a:ext>
              </a:extLst>
            </p:cNvPr>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7842;p93">
              <a:extLst>
                <a:ext uri="{FF2B5EF4-FFF2-40B4-BE49-F238E27FC236}">
                  <a16:creationId xmlns:a16="http://schemas.microsoft.com/office/drawing/2014/main" id="{74E0376B-1300-7171-2385-1509AD784A78}"/>
                </a:ext>
              </a:extLst>
            </p:cNvPr>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7843;p93">
              <a:extLst>
                <a:ext uri="{FF2B5EF4-FFF2-40B4-BE49-F238E27FC236}">
                  <a16:creationId xmlns:a16="http://schemas.microsoft.com/office/drawing/2014/main" id="{4FF73D92-9F1E-2088-9AAF-CF142205A730}"/>
                </a:ext>
              </a:extLst>
            </p:cNvPr>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7844;p93">
              <a:extLst>
                <a:ext uri="{FF2B5EF4-FFF2-40B4-BE49-F238E27FC236}">
                  <a16:creationId xmlns:a16="http://schemas.microsoft.com/office/drawing/2014/main" id="{DE1D36BB-718E-9B94-AE24-65598EBF860C}"/>
                </a:ext>
              </a:extLst>
            </p:cNvPr>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7845;p93">
              <a:extLst>
                <a:ext uri="{FF2B5EF4-FFF2-40B4-BE49-F238E27FC236}">
                  <a16:creationId xmlns:a16="http://schemas.microsoft.com/office/drawing/2014/main" id="{6355830E-7554-3390-D4CD-7C5C87971EE8}"/>
                </a:ext>
              </a:extLst>
            </p:cNvPr>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7846;p93">
              <a:extLst>
                <a:ext uri="{FF2B5EF4-FFF2-40B4-BE49-F238E27FC236}">
                  <a16:creationId xmlns:a16="http://schemas.microsoft.com/office/drawing/2014/main" id="{AA7FE7FA-324D-2C56-4EE9-1997D2DD3362}"/>
                </a:ext>
              </a:extLst>
            </p:cNvPr>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7847;p93">
              <a:extLst>
                <a:ext uri="{FF2B5EF4-FFF2-40B4-BE49-F238E27FC236}">
                  <a16:creationId xmlns:a16="http://schemas.microsoft.com/office/drawing/2014/main" id="{5F46F27B-61B9-4013-AF52-DD7F327C4E69}"/>
                </a:ext>
              </a:extLst>
            </p:cNvPr>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7946;p93">
            <a:extLst>
              <a:ext uri="{FF2B5EF4-FFF2-40B4-BE49-F238E27FC236}">
                <a16:creationId xmlns:a16="http://schemas.microsoft.com/office/drawing/2014/main" id="{1D1323D9-D26E-F005-530D-061D9530D0CD}"/>
              </a:ext>
            </a:extLst>
          </p:cNvPr>
          <p:cNvGrpSpPr/>
          <p:nvPr/>
        </p:nvGrpSpPr>
        <p:grpSpPr>
          <a:xfrm>
            <a:off x="7251716" y="1393137"/>
            <a:ext cx="413324" cy="385296"/>
            <a:chOff x="-30354000" y="3569100"/>
            <a:chExt cx="292250" cy="292225"/>
          </a:xfrm>
          <a:solidFill>
            <a:schemeClr val="accent6"/>
          </a:solidFill>
          <a:scene3d>
            <a:camera prst="orthographicFront">
              <a:rot lat="0" lon="0" rev="0"/>
            </a:camera>
            <a:lightRig rig="contrasting" dir="t">
              <a:rot lat="0" lon="0" rev="7800000"/>
            </a:lightRig>
          </a:scene3d>
        </p:grpSpPr>
        <p:sp>
          <p:nvSpPr>
            <p:cNvPr id="1112" name="Google Shape;7947;p93">
              <a:extLst>
                <a:ext uri="{FF2B5EF4-FFF2-40B4-BE49-F238E27FC236}">
                  <a16:creationId xmlns:a16="http://schemas.microsoft.com/office/drawing/2014/main" id="{C6A54278-E0DA-A485-EDA9-C37D9E179F1D}"/>
                </a:ext>
              </a:extLst>
            </p:cNvPr>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7948;p93">
              <a:extLst>
                <a:ext uri="{FF2B5EF4-FFF2-40B4-BE49-F238E27FC236}">
                  <a16:creationId xmlns:a16="http://schemas.microsoft.com/office/drawing/2014/main" id="{68231CE6-D6FF-01C2-B649-81A20A376915}"/>
                </a:ext>
              </a:extLst>
            </p:cNvPr>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7949;p93">
              <a:extLst>
                <a:ext uri="{FF2B5EF4-FFF2-40B4-BE49-F238E27FC236}">
                  <a16:creationId xmlns:a16="http://schemas.microsoft.com/office/drawing/2014/main" id="{288C79D2-AEF0-FD7C-049E-13C8293C3B77}"/>
                </a:ext>
              </a:extLst>
            </p:cNvPr>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7950;p93">
              <a:extLst>
                <a:ext uri="{FF2B5EF4-FFF2-40B4-BE49-F238E27FC236}">
                  <a16:creationId xmlns:a16="http://schemas.microsoft.com/office/drawing/2014/main" id="{53AC95B7-CCBF-19CC-4414-35AD92768E47}"/>
                </a:ext>
              </a:extLst>
            </p:cNvPr>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7951;p93">
              <a:extLst>
                <a:ext uri="{FF2B5EF4-FFF2-40B4-BE49-F238E27FC236}">
                  <a16:creationId xmlns:a16="http://schemas.microsoft.com/office/drawing/2014/main" id="{4F1D9D6A-E370-9861-A0D5-11E4108AB04E}"/>
                </a:ext>
              </a:extLst>
            </p:cNvPr>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7952;p93">
              <a:extLst>
                <a:ext uri="{FF2B5EF4-FFF2-40B4-BE49-F238E27FC236}">
                  <a16:creationId xmlns:a16="http://schemas.microsoft.com/office/drawing/2014/main" id="{BF92ED74-72DA-D584-A21F-B62F3FA00D47}"/>
                </a:ext>
              </a:extLst>
            </p:cNvPr>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7066;p91">
            <a:extLst>
              <a:ext uri="{FF2B5EF4-FFF2-40B4-BE49-F238E27FC236}">
                <a16:creationId xmlns:a16="http://schemas.microsoft.com/office/drawing/2014/main" id="{372AC895-E230-E52B-E970-F2BABA001908}"/>
              </a:ext>
            </a:extLst>
          </p:cNvPr>
          <p:cNvGrpSpPr/>
          <p:nvPr/>
        </p:nvGrpSpPr>
        <p:grpSpPr>
          <a:xfrm>
            <a:off x="1543138" y="3283095"/>
            <a:ext cx="432625" cy="410630"/>
            <a:chOff x="-37385100" y="3949908"/>
            <a:chExt cx="321350" cy="318225"/>
          </a:xfrm>
          <a:solidFill>
            <a:schemeClr val="accent6"/>
          </a:solidFill>
          <a:scene3d>
            <a:camera prst="orthographicFront">
              <a:rot lat="0" lon="0" rev="0"/>
            </a:camera>
            <a:lightRig rig="contrasting" dir="t">
              <a:rot lat="0" lon="0" rev="7800000"/>
            </a:lightRig>
          </a:scene3d>
        </p:grpSpPr>
        <p:sp>
          <p:nvSpPr>
            <p:cNvPr id="1136" name="Google Shape;7067;p91">
              <a:extLst>
                <a:ext uri="{FF2B5EF4-FFF2-40B4-BE49-F238E27FC236}">
                  <a16:creationId xmlns:a16="http://schemas.microsoft.com/office/drawing/2014/main" id="{71419C47-E1EE-A2B5-4B5C-9E3CB9E8DD58}"/>
                </a:ext>
              </a:extLst>
            </p:cNvPr>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7068;p91">
              <a:extLst>
                <a:ext uri="{FF2B5EF4-FFF2-40B4-BE49-F238E27FC236}">
                  <a16:creationId xmlns:a16="http://schemas.microsoft.com/office/drawing/2014/main" id="{73BF2ADC-11F6-4C44-EF60-08A57DA7F7B5}"/>
                </a:ext>
              </a:extLst>
            </p:cNvPr>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6593;p90">
            <a:extLst>
              <a:ext uri="{FF2B5EF4-FFF2-40B4-BE49-F238E27FC236}">
                <a16:creationId xmlns:a16="http://schemas.microsoft.com/office/drawing/2014/main" id="{7933F22F-681D-932A-F3DA-8AD425968CF4}"/>
              </a:ext>
            </a:extLst>
          </p:cNvPr>
          <p:cNvGrpSpPr/>
          <p:nvPr/>
        </p:nvGrpSpPr>
        <p:grpSpPr>
          <a:xfrm>
            <a:off x="7274243" y="3317487"/>
            <a:ext cx="390797" cy="385369"/>
            <a:chOff x="5660400" y="238125"/>
            <a:chExt cx="481825" cy="481825"/>
          </a:xfrm>
          <a:solidFill>
            <a:schemeClr val="accent6"/>
          </a:solidFill>
          <a:scene3d>
            <a:camera prst="orthographicFront">
              <a:rot lat="0" lon="0" rev="0"/>
            </a:camera>
            <a:lightRig rig="contrasting" dir="t">
              <a:rot lat="0" lon="0" rev="7800000"/>
            </a:lightRig>
          </a:scene3d>
        </p:grpSpPr>
        <p:sp>
          <p:nvSpPr>
            <p:cNvPr id="1139" name="Google Shape;6594;p90">
              <a:extLst>
                <a:ext uri="{FF2B5EF4-FFF2-40B4-BE49-F238E27FC236}">
                  <a16:creationId xmlns:a16="http://schemas.microsoft.com/office/drawing/2014/main" id="{DF958F92-1646-A7AE-D293-BE93A603C519}"/>
                </a:ext>
              </a:extLst>
            </p:cNvPr>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40" name="Google Shape;6595;p90">
              <a:extLst>
                <a:ext uri="{FF2B5EF4-FFF2-40B4-BE49-F238E27FC236}">
                  <a16:creationId xmlns:a16="http://schemas.microsoft.com/office/drawing/2014/main" id="{1A172BA3-C8A1-81A9-5989-7B4B89A19D6F}"/>
                </a:ext>
              </a:extLst>
            </p:cNvPr>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706910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47" name="Google Shape;1059;p61">
            <a:extLst>
              <a:ext uri="{FF2B5EF4-FFF2-40B4-BE49-F238E27FC236}">
                <a16:creationId xmlns:a16="http://schemas.microsoft.com/office/drawing/2014/main" id="{F076BEB4-8041-87EF-8FA4-F6B99CD1E95D}"/>
              </a:ext>
            </a:extLst>
          </p:cNvPr>
          <p:cNvSpPr/>
          <p:nvPr/>
        </p:nvSpPr>
        <p:spPr>
          <a:xfrm>
            <a:off x="6362797" y="3167706"/>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1"/>
          <p:cNvSpPr/>
          <p:nvPr/>
        </p:nvSpPr>
        <p:spPr>
          <a:xfrm>
            <a:off x="723569" y="1264329"/>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1"/>
          <p:cNvSpPr txBox="1">
            <a:spLocks noGrp="1"/>
          </p:cNvSpPr>
          <p:nvPr>
            <p:ph type="title"/>
          </p:nvPr>
        </p:nvSpPr>
        <p:spPr>
          <a:xfrm>
            <a:off x="727675" y="445025"/>
            <a:ext cx="7703100" cy="585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3200" dirty="0">
                <a:latin typeface="Raleway ExtraBold" pitchFamily="2" charset="0"/>
                <a:ea typeface="PMingLiU" panose="020B0604030504040204" pitchFamily="18" charset="-120"/>
                <a:cs typeface="Raavi" panose="020B0502040204020203" pitchFamily="34" charset="0"/>
              </a:rPr>
              <a:t>Non-Functional Requirements</a:t>
            </a:r>
            <a:endParaRPr sz="3200" dirty="0">
              <a:latin typeface="Raleway ExtraBold" pitchFamily="2" charset="0"/>
              <a:ea typeface="PMingLiU" panose="020B0604030504040204" pitchFamily="18" charset="-120"/>
              <a:cs typeface="Raavi" panose="020B0502040204020203" pitchFamily="34" charset="0"/>
            </a:endParaRPr>
          </a:p>
        </p:txBody>
      </p:sp>
      <p:sp>
        <p:nvSpPr>
          <p:cNvPr id="1065" name="Google Shape;1065;p61"/>
          <p:cNvSpPr txBox="1">
            <a:spLocks noGrp="1"/>
          </p:cNvSpPr>
          <p:nvPr>
            <p:ph type="title" idx="2"/>
          </p:nvPr>
        </p:nvSpPr>
        <p:spPr>
          <a:xfrm>
            <a:off x="900620" y="1631670"/>
            <a:ext cx="1828800" cy="5946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1400" dirty="0">
                <a:latin typeface="Raleway ExtraBold" pitchFamily="2" charset="0"/>
              </a:rPr>
              <a:t>SMS Authentication</a:t>
            </a:r>
            <a:endParaRPr sz="1400" dirty="0">
              <a:latin typeface="Raleway ExtraBold" pitchFamily="2" charset="0"/>
            </a:endParaRPr>
          </a:p>
        </p:txBody>
      </p:sp>
      <p:cxnSp>
        <p:nvCxnSpPr>
          <p:cNvPr id="1080" name="Google Shape;1080;p61"/>
          <p:cNvCxnSpPr>
            <a:cxnSpLocks/>
          </p:cNvCxnSpPr>
          <p:nvPr/>
        </p:nvCxnSpPr>
        <p:spPr>
          <a:xfrm>
            <a:off x="2147455" y="1084725"/>
            <a:ext cx="4962577" cy="0"/>
          </a:xfrm>
          <a:prstGeom prst="straightConnector1">
            <a:avLst/>
          </a:prstGeom>
          <a:noFill/>
          <a:ln w="76200" cap="flat" cmpd="sng">
            <a:solidFill>
              <a:schemeClr val="accent5"/>
            </a:solidFill>
            <a:prstDash val="solid"/>
            <a:round/>
            <a:headEnd type="none" w="med" len="med"/>
            <a:tailEnd type="none" w="med" len="med"/>
          </a:ln>
        </p:spPr>
      </p:cxnSp>
      <p:sp>
        <p:nvSpPr>
          <p:cNvPr id="3" name="כותרת משנה 2">
            <a:extLst>
              <a:ext uri="{FF2B5EF4-FFF2-40B4-BE49-F238E27FC236}">
                <a16:creationId xmlns:a16="http://schemas.microsoft.com/office/drawing/2014/main" id="{42656574-36CD-3CB0-7CDC-A5CBC511AEFE}"/>
              </a:ext>
            </a:extLst>
          </p:cNvPr>
          <p:cNvSpPr>
            <a:spLocks noGrp="1"/>
          </p:cNvSpPr>
          <p:nvPr>
            <p:ph type="subTitle" idx="1"/>
          </p:nvPr>
        </p:nvSpPr>
        <p:spPr>
          <a:xfrm>
            <a:off x="900620" y="2340864"/>
            <a:ext cx="1828800" cy="914400"/>
          </a:xfrm>
        </p:spPr>
        <p:txBody>
          <a:bodyPr/>
          <a:lstStyle/>
          <a:p>
            <a:r>
              <a:rPr lang="he-IL" sz="1100" dirty="0"/>
              <a:t>התחברות באמצעות קוד שנשלח בהודעת סמס</a:t>
            </a:r>
            <a:endParaRPr lang="en-IL" sz="1100" dirty="0"/>
          </a:p>
        </p:txBody>
      </p:sp>
      <p:sp>
        <p:nvSpPr>
          <p:cNvPr id="21" name="Google Shape;1059;p61">
            <a:extLst>
              <a:ext uri="{FF2B5EF4-FFF2-40B4-BE49-F238E27FC236}">
                <a16:creationId xmlns:a16="http://schemas.microsoft.com/office/drawing/2014/main" id="{705BAF86-545D-EC3D-6466-2F7976E27EE4}"/>
              </a:ext>
            </a:extLst>
          </p:cNvPr>
          <p:cNvSpPr/>
          <p:nvPr/>
        </p:nvSpPr>
        <p:spPr>
          <a:xfrm>
            <a:off x="3543183" y="1280230"/>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65;p61">
            <a:extLst>
              <a:ext uri="{FF2B5EF4-FFF2-40B4-BE49-F238E27FC236}">
                <a16:creationId xmlns:a16="http://schemas.microsoft.com/office/drawing/2014/main" id="{1C63DCDF-1E67-C480-CD1B-9F89033853EB}"/>
              </a:ext>
            </a:extLst>
          </p:cNvPr>
          <p:cNvSpPr txBox="1">
            <a:spLocks/>
          </p:cNvSpPr>
          <p:nvPr/>
        </p:nvSpPr>
        <p:spPr>
          <a:xfrm>
            <a:off x="3720234" y="1647571"/>
            <a:ext cx="1828800"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SMS Notifications</a:t>
            </a:r>
          </a:p>
        </p:txBody>
      </p:sp>
      <p:sp>
        <p:nvSpPr>
          <p:cNvPr id="27" name="כותרת משנה 2">
            <a:extLst>
              <a:ext uri="{FF2B5EF4-FFF2-40B4-BE49-F238E27FC236}">
                <a16:creationId xmlns:a16="http://schemas.microsoft.com/office/drawing/2014/main" id="{2D52D9F8-1B96-11F4-4383-66F309BED9C4}"/>
              </a:ext>
            </a:extLst>
          </p:cNvPr>
          <p:cNvSpPr txBox="1">
            <a:spLocks/>
          </p:cNvSpPr>
          <p:nvPr/>
        </p:nvSpPr>
        <p:spPr>
          <a:xfrm>
            <a:off x="3689308" y="2348087"/>
            <a:ext cx="1828800"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מדריך יקבל הודעת סמס על כל רישום לשיעור/ביטול רישום</a:t>
            </a:r>
            <a:endParaRPr lang="en-IL" sz="1100" dirty="0"/>
          </a:p>
        </p:txBody>
      </p:sp>
      <p:sp>
        <p:nvSpPr>
          <p:cNvPr id="28" name="Google Shape;1059;p61">
            <a:extLst>
              <a:ext uri="{FF2B5EF4-FFF2-40B4-BE49-F238E27FC236}">
                <a16:creationId xmlns:a16="http://schemas.microsoft.com/office/drawing/2014/main" id="{29596E71-4A36-77DA-2A1B-1CD5DAA1FA47}"/>
              </a:ext>
            </a:extLst>
          </p:cNvPr>
          <p:cNvSpPr/>
          <p:nvPr/>
        </p:nvSpPr>
        <p:spPr>
          <a:xfrm>
            <a:off x="6362797" y="1296131"/>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65;p61">
            <a:extLst>
              <a:ext uri="{FF2B5EF4-FFF2-40B4-BE49-F238E27FC236}">
                <a16:creationId xmlns:a16="http://schemas.microsoft.com/office/drawing/2014/main" id="{8DC6E3CB-2D91-0A6A-29CE-9DC591DDB396}"/>
              </a:ext>
            </a:extLst>
          </p:cNvPr>
          <p:cNvSpPr txBox="1">
            <a:spLocks/>
          </p:cNvSpPr>
          <p:nvPr/>
        </p:nvSpPr>
        <p:spPr>
          <a:xfrm>
            <a:off x="6539848" y="1663472"/>
            <a:ext cx="1828800"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SMS Notifications</a:t>
            </a:r>
          </a:p>
        </p:txBody>
      </p:sp>
      <p:sp>
        <p:nvSpPr>
          <p:cNvPr id="34" name="כותרת משנה 2">
            <a:extLst>
              <a:ext uri="{FF2B5EF4-FFF2-40B4-BE49-F238E27FC236}">
                <a16:creationId xmlns:a16="http://schemas.microsoft.com/office/drawing/2014/main" id="{B559EA12-C5FA-DCE1-8CD4-342C52A3E391}"/>
              </a:ext>
            </a:extLst>
          </p:cNvPr>
          <p:cNvSpPr txBox="1">
            <a:spLocks/>
          </p:cNvSpPr>
          <p:nvPr/>
        </p:nvSpPr>
        <p:spPr>
          <a:xfrm>
            <a:off x="6539848" y="2372666"/>
            <a:ext cx="1828800"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לקוח יקבל הודעת סמס במידה ויש שינוי/ביטול שיעור</a:t>
            </a:r>
            <a:endParaRPr lang="en-IL" sz="1100" dirty="0"/>
          </a:p>
        </p:txBody>
      </p:sp>
      <p:sp>
        <p:nvSpPr>
          <p:cNvPr id="35" name="Google Shape;1059;p61">
            <a:extLst>
              <a:ext uri="{FF2B5EF4-FFF2-40B4-BE49-F238E27FC236}">
                <a16:creationId xmlns:a16="http://schemas.microsoft.com/office/drawing/2014/main" id="{23C061E2-7D00-F3BF-52F4-1A61BE3F5D36}"/>
              </a:ext>
            </a:extLst>
          </p:cNvPr>
          <p:cNvSpPr/>
          <p:nvPr/>
        </p:nvSpPr>
        <p:spPr>
          <a:xfrm>
            <a:off x="723569" y="3135904"/>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65;p61">
            <a:extLst>
              <a:ext uri="{FF2B5EF4-FFF2-40B4-BE49-F238E27FC236}">
                <a16:creationId xmlns:a16="http://schemas.microsoft.com/office/drawing/2014/main" id="{C74D1C87-B7AF-CBEB-733D-540D402194DD}"/>
              </a:ext>
            </a:extLst>
          </p:cNvPr>
          <p:cNvSpPr txBox="1">
            <a:spLocks/>
          </p:cNvSpPr>
          <p:nvPr/>
        </p:nvSpPr>
        <p:spPr>
          <a:xfrm>
            <a:off x="717752" y="3475537"/>
            <a:ext cx="1970106"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Instructor Dashboard</a:t>
            </a:r>
          </a:p>
        </p:txBody>
      </p:sp>
      <p:sp>
        <p:nvSpPr>
          <p:cNvPr id="41" name="Google Shape;1059;p61">
            <a:extLst>
              <a:ext uri="{FF2B5EF4-FFF2-40B4-BE49-F238E27FC236}">
                <a16:creationId xmlns:a16="http://schemas.microsoft.com/office/drawing/2014/main" id="{11975379-0AC2-D578-5FD3-915A3D07D090}"/>
              </a:ext>
            </a:extLst>
          </p:cNvPr>
          <p:cNvSpPr/>
          <p:nvPr/>
        </p:nvSpPr>
        <p:spPr>
          <a:xfrm>
            <a:off x="3543183" y="3167706"/>
            <a:ext cx="2063451" cy="1637571"/>
          </a:xfrm>
          <a:custGeom>
            <a:avLst/>
            <a:gdLst/>
            <a:ahLst/>
            <a:cxnLst/>
            <a:rect l="l" t="t" r="r" b="b"/>
            <a:pathLst>
              <a:path w="9611" h="12591" extrusionOk="0">
                <a:moveTo>
                  <a:pt x="1009" y="1"/>
                </a:moveTo>
                <a:cubicBezTo>
                  <a:pt x="449" y="1"/>
                  <a:pt x="1" y="449"/>
                  <a:pt x="1" y="1009"/>
                </a:cubicBezTo>
                <a:lnTo>
                  <a:pt x="1" y="11582"/>
                </a:lnTo>
                <a:cubicBezTo>
                  <a:pt x="1" y="12142"/>
                  <a:pt x="449" y="12590"/>
                  <a:pt x="1009" y="12590"/>
                </a:cubicBezTo>
                <a:lnTo>
                  <a:pt x="8603" y="12590"/>
                </a:lnTo>
                <a:cubicBezTo>
                  <a:pt x="9163" y="12590"/>
                  <a:pt x="9611" y="12142"/>
                  <a:pt x="9611" y="11582"/>
                </a:cubicBezTo>
                <a:lnTo>
                  <a:pt x="9611" y="1009"/>
                </a:lnTo>
                <a:cubicBezTo>
                  <a:pt x="9611" y="449"/>
                  <a:pt x="9163" y="1"/>
                  <a:pt x="8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65;p61">
            <a:extLst>
              <a:ext uri="{FF2B5EF4-FFF2-40B4-BE49-F238E27FC236}">
                <a16:creationId xmlns:a16="http://schemas.microsoft.com/office/drawing/2014/main" id="{2B27AADE-458C-AA85-0726-7E27DC8613FD}"/>
              </a:ext>
            </a:extLst>
          </p:cNvPr>
          <p:cNvSpPr txBox="1">
            <a:spLocks/>
          </p:cNvSpPr>
          <p:nvPr/>
        </p:nvSpPr>
        <p:spPr>
          <a:xfrm>
            <a:off x="3599235" y="3492104"/>
            <a:ext cx="1959979"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Participant Dashboard</a:t>
            </a:r>
          </a:p>
        </p:txBody>
      </p:sp>
      <p:sp>
        <p:nvSpPr>
          <p:cNvPr id="48" name="Google Shape;1065;p61">
            <a:extLst>
              <a:ext uri="{FF2B5EF4-FFF2-40B4-BE49-F238E27FC236}">
                <a16:creationId xmlns:a16="http://schemas.microsoft.com/office/drawing/2014/main" id="{6F904514-1472-D91B-83AF-5DBC28D09C82}"/>
              </a:ext>
            </a:extLst>
          </p:cNvPr>
          <p:cNvSpPr txBox="1">
            <a:spLocks/>
          </p:cNvSpPr>
          <p:nvPr/>
        </p:nvSpPr>
        <p:spPr>
          <a:xfrm>
            <a:off x="6539848" y="3566849"/>
            <a:ext cx="1828800" cy="594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500"/>
              <a:buFont typeface="Raleway ExtraBold"/>
              <a:buNone/>
              <a:defRPr sz="2100" b="0" i="0" u="none" strike="noStrike" cap="none">
                <a:solidFill>
                  <a:schemeClr val="accent6"/>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400" dirty="0">
                <a:latin typeface="Raleway ExtraBold" pitchFamily="2" charset="0"/>
              </a:rPr>
              <a:t>Reliability</a:t>
            </a:r>
          </a:p>
        </p:txBody>
      </p:sp>
      <p:sp>
        <p:nvSpPr>
          <p:cNvPr id="53" name="כותרת משנה 2">
            <a:extLst>
              <a:ext uri="{FF2B5EF4-FFF2-40B4-BE49-F238E27FC236}">
                <a16:creationId xmlns:a16="http://schemas.microsoft.com/office/drawing/2014/main" id="{C1941834-67B7-0C89-C424-E410314C9586}"/>
              </a:ext>
            </a:extLst>
          </p:cNvPr>
          <p:cNvSpPr txBox="1">
            <a:spLocks/>
          </p:cNvSpPr>
          <p:nvPr/>
        </p:nvSpPr>
        <p:spPr>
          <a:xfrm>
            <a:off x="840894" y="4196890"/>
            <a:ext cx="1828800"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המערכת תאפשר למדריך לצפות בהיסטוריית שיעורים/שיעורים עתידיים/הכנסות לפי תקופה</a:t>
            </a:r>
            <a:endParaRPr lang="en-IL" sz="1100" dirty="0"/>
          </a:p>
        </p:txBody>
      </p:sp>
      <p:sp>
        <p:nvSpPr>
          <p:cNvPr id="54" name="כותרת משנה 2">
            <a:extLst>
              <a:ext uri="{FF2B5EF4-FFF2-40B4-BE49-F238E27FC236}">
                <a16:creationId xmlns:a16="http://schemas.microsoft.com/office/drawing/2014/main" id="{56A475E2-3E2F-1AA4-D1F8-9374BF21EA74}"/>
              </a:ext>
            </a:extLst>
          </p:cNvPr>
          <p:cNvSpPr txBox="1">
            <a:spLocks/>
          </p:cNvSpPr>
          <p:nvPr/>
        </p:nvSpPr>
        <p:spPr>
          <a:xfrm>
            <a:off x="3660509" y="4215465"/>
            <a:ext cx="1828800"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המערכת תאפשר ללקוח לצפות בהיסטוריית שיעורים/שיעורים עתידיים/ ממוצע שיעורים תקופתי</a:t>
            </a:r>
            <a:endParaRPr lang="en-IL" sz="1100" dirty="0"/>
          </a:p>
        </p:txBody>
      </p:sp>
      <p:sp>
        <p:nvSpPr>
          <p:cNvPr id="55" name="כותרת משנה 2">
            <a:extLst>
              <a:ext uri="{FF2B5EF4-FFF2-40B4-BE49-F238E27FC236}">
                <a16:creationId xmlns:a16="http://schemas.microsoft.com/office/drawing/2014/main" id="{05573DBA-5DDE-B2DD-5A48-9200A85D0714}"/>
              </a:ext>
            </a:extLst>
          </p:cNvPr>
          <p:cNvSpPr txBox="1">
            <a:spLocks/>
          </p:cNvSpPr>
          <p:nvPr/>
        </p:nvSpPr>
        <p:spPr>
          <a:xfrm>
            <a:off x="6670788" y="4234040"/>
            <a:ext cx="1568866" cy="9144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400"/>
              <a:buFont typeface="Arial"/>
              <a:buNone/>
              <a:defRPr sz="1400" b="0" i="0" u="none" strike="noStrike" cap="none">
                <a:solidFill>
                  <a:schemeClr val="accent6"/>
                </a:solidFill>
                <a:latin typeface="Arial"/>
                <a:ea typeface="Arial"/>
                <a:cs typeface="Arial"/>
                <a:sym typeface="Arial"/>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he-IL" sz="1100" dirty="0"/>
              <a:t>המערכת תהיה אמינה וזמינה 24/7</a:t>
            </a:r>
            <a:endParaRPr lang="en-IL" sz="1100" dirty="0"/>
          </a:p>
        </p:txBody>
      </p:sp>
      <p:grpSp>
        <p:nvGrpSpPr>
          <p:cNvPr id="13" name="קבוצה 12">
            <a:extLst>
              <a:ext uri="{FF2B5EF4-FFF2-40B4-BE49-F238E27FC236}">
                <a16:creationId xmlns:a16="http://schemas.microsoft.com/office/drawing/2014/main" id="{D9E37CE3-F6E2-0C8F-A2EC-725EA8B73576}"/>
              </a:ext>
            </a:extLst>
          </p:cNvPr>
          <p:cNvGrpSpPr/>
          <p:nvPr/>
        </p:nvGrpSpPr>
        <p:grpSpPr>
          <a:xfrm>
            <a:off x="1503737" y="3244900"/>
            <a:ext cx="412837" cy="421364"/>
            <a:chOff x="1598112" y="2085008"/>
            <a:chExt cx="352857" cy="347301"/>
          </a:xfrm>
        </p:grpSpPr>
        <p:sp>
          <p:nvSpPr>
            <p:cNvPr id="14" name="Google Shape;1077;p61">
              <a:extLst>
                <a:ext uri="{FF2B5EF4-FFF2-40B4-BE49-F238E27FC236}">
                  <a16:creationId xmlns:a16="http://schemas.microsoft.com/office/drawing/2014/main" id="{9CBC14BE-E30C-DA6D-CE59-B0D1C0C5E0C5}"/>
                </a:ext>
              </a:extLst>
            </p:cNvPr>
            <p:cNvSpPr/>
            <p:nvPr/>
          </p:nvSpPr>
          <p:spPr>
            <a:xfrm>
              <a:off x="1598112" y="2268425"/>
              <a:ext cx="62380" cy="163884"/>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78;p61">
              <a:extLst>
                <a:ext uri="{FF2B5EF4-FFF2-40B4-BE49-F238E27FC236}">
                  <a16:creationId xmlns:a16="http://schemas.microsoft.com/office/drawing/2014/main" id="{7918FE5A-4FE2-85A6-68C8-6B9903253774}"/>
                </a:ext>
              </a:extLst>
            </p:cNvPr>
            <p:cNvSpPr/>
            <p:nvPr/>
          </p:nvSpPr>
          <p:spPr>
            <a:xfrm>
              <a:off x="1661408" y="2085008"/>
              <a:ext cx="225319" cy="189947"/>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79;p61">
              <a:extLst>
                <a:ext uri="{FF2B5EF4-FFF2-40B4-BE49-F238E27FC236}">
                  <a16:creationId xmlns:a16="http://schemas.microsoft.com/office/drawing/2014/main" id="{F835D582-B7DC-12D6-8E3F-84D1D12741BA}"/>
                </a:ext>
              </a:extLst>
            </p:cNvPr>
            <p:cNvSpPr/>
            <p:nvPr/>
          </p:nvSpPr>
          <p:spPr>
            <a:xfrm>
              <a:off x="1680970" y="2262367"/>
              <a:ext cx="269999" cy="148518"/>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9550;p96">
            <a:extLst>
              <a:ext uri="{FF2B5EF4-FFF2-40B4-BE49-F238E27FC236}">
                <a16:creationId xmlns:a16="http://schemas.microsoft.com/office/drawing/2014/main" id="{1546E46E-E372-A1A2-C26E-30D41E088B2D}"/>
              </a:ext>
            </a:extLst>
          </p:cNvPr>
          <p:cNvGrpSpPr/>
          <p:nvPr/>
        </p:nvGrpSpPr>
        <p:grpSpPr>
          <a:xfrm>
            <a:off x="7222567" y="1482218"/>
            <a:ext cx="466732" cy="341982"/>
            <a:chOff x="-1951475" y="3273100"/>
            <a:chExt cx="291875" cy="222775"/>
          </a:xfrm>
          <a:solidFill>
            <a:schemeClr val="accent6"/>
          </a:solidFill>
          <a:scene3d>
            <a:camera prst="orthographicFront">
              <a:rot lat="0" lon="0" rev="0"/>
            </a:camera>
            <a:lightRig rig="contrasting" dir="t">
              <a:rot lat="0" lon="0" rev="7800000"/>
            </a:lightRig>
          </a:scene3d>
        </p:grpSpPr>
        <p:sp>
          <p:nvSpPr>
            <p:cNvPr id="58" name="Google Shape;9551;p96">
              <a:extLst>
                <a:ext uri="{FF2B5EF4-FFF2-40B4-BE49-F238E27FC236}">
                  <a16:creationId xmlns:a16="http://schemas.microsoft.com/office/drawing/2014/main" id="{C367C91C-0A7C-1A92-6F3A-41146D44EDEA}"/>
                </a:ext>
              </a:extLst>
            </p:cNvPr>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552;p96">
              <a:extLst>
                <a:ext uri="{FF2B5EF4-FFF2-40B4-BE49-F238E27FC236}">
                  <a16:creationId xmlns:a16="http://schemas.microsoft.com/office/drawing/2014/main" id="{51D71C5E-206D-93AC-0F29-5FA91F154363}"/>
                </a:ext>
              </a:extLst>
            </p:cNvPr>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553;p96">
              <a:extLst>
                <a:ext uri="{FF2B5EF4-FFF2-40B4-BE49-F238E27FC236}">
                  <a16:creationId xmlns:a16="http://schemas.microsoft.com/office/drawing/2014/main" id="{3085EE38-5647-A40E-88A9-EF1FCFF5C0AB}"/>
                </a:ext>
              </a:extLst>
            </p:cNvPr>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9559;p96">
            <a:extLst>
              <a:ext uri="{FF2B5EF4-FFF2-40B4-BE49-F238E27FC236}">
                <a16:creationId xmlns:a16="http://schemas.microsoft.com/office/drawing/2014/main" id="{22E7BF67-8C3B-43E6-D125-7ACFEE403251}"/>
              </a:ext>
            </a:extLst>
          </p:cNvPr>
          <p:cNvGrpSpPr/>
          <p:nvPr/>
        </p:nvGrpSpPr>
        <p:grpSpPr>
          <a:xfrm>
            <a:off x="4276093" y="3299634"/>
            <a:ext cx="444605" cy="419659"/>
            <a:chOff x="-1960150" y="3956600"/>
            <a:chExt cx="308775" cy="291450"/>
          </a:xfrm>
          <a:solidFill>
            <a:schemeClr val="accent6"/>
          </a:solidFill>
          <a:scene3d>
            <a:camera prst="orthographicFront">
              <a:rot lat="0" lon="0" rev="0"/>
            </a:camera>
            <a:lightRig rig="contrasting" dir="t">
              <a:rot lat="0" lon="0" rev="7800000"/>
            </a:lightRig>
          </a:scene3d>
        </p:grpSpPr>
        <p:sp>
          <p:nvSpPr>
            <p:cNvPr id="62" name="Google Shape;9560;p96">
              <a:extLst>
                <a:ext uri="{FF2B5EF4-FFF2-40B4-BE49-F238E27FC236}">
                  <a16:creationId xmlns:a16="http://schemas.microsoft.com/office/drawing/2014/main" id="{47542BDB-3C11-9850-86E3-505E73700828}"/>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561;p96">
              <a:extLst>
                <a:ext uri="{FF2B5EF4-FFF2-40B4-BE49-F238E27FC236}">
                  <a16:creationId xmlns:a16="http://schemas.microsoft.com/office/drawing/2014/main" id="{CD908FFC-5557-7FF0-0CDC-547419DBC218}"/>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grpFill/>
            <a:ln w="6350">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7857;p93">
            <a:extLst>
              <a:ext uri="{FF2B5EF4-FFF2-40B4-BE49-F238E27FC236}">
                <a16:creationId xmlns:a16="http://schemas.microsoft.com/office/drawing/2014/main" id="{AF314493-0385-C40B-D0A1-0E8E8375FE37}"/>
              </a:ext>
            </a:extLst>
          </p:cNvPr>
          <p:cNvGrpSpPr/>
          <p:nvPr/>
        </p:nvGrpSpPr>
        <p:grpSpPr>
          <a:xfrm>
            <a:off x="4388249" y="1456335"/>
            <a:ext cx="467768" cy="453055"/>
            <a:chOff x="-34003850" y="3227275"/>
            <a:chExt cx="291450" cy="291450"/>
          </a:xfrm>
          <a:solidFill>
            <a:schemeClr val="accent6"/>
          </a:solidFill>
          <a:scene3d>
            <a:camera prst="orthographicFront">
              <a:rot lat="0" lon="0" rev="0"/>
            </a:camera>
            <a:lightRig rig="contrasting" dir="t">
              <a:rot lat="0" lon="0" rev="7800000"/>
            </a:lightRig>
          </a:scene3d>
        </p:grpSpPr>
        <p:sp>
          <p:nvSpPr>
            <p:cNvPr id="1033" name="Google Shape;7858;p93">
              <a:extLst>
                <a:ext uri="{FF2B5EF4-FFF2-40B4-BE49-F238E27FC236}">
                  <a16:creationId xmlns:a16="http://schemas.microsoft.com/office/drawing/2014/main" id="{267D3735-101E-754E-65BA-8688428DC594}"/>
                </a:ext>
              </a:extLst>
            </p:cNvPr>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7859;p93">
              <a:extLst>
                <a:ext uri="{FF2B5EF4-FFF2-40B4-BE49-F238E27FC236}">
                  <a16:creationId xmlns:a16="http://schemas.microsoft.com/office/drawing/2014/main" id="{DEB825E8-6C45-C989-0389-615CF653DA95}"/>
                </a:ext>
              </a:extLst>
            </p:cNvPr>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7860;p93">
              <a:extLst>
                <a:ext uri="{FF2B5EF4-FFF2-40B4-BE49-F238E27FC236}">
                  <a16:creationId xmlns:a16="http://schemas.microsoft.com/office/drawing/2014/main" id="{F6191834-9A36-0C3A-B19E-C62B0A3C81CE}"/>
                </a:ext>
              </a:extLst>
            </p:cNvPr>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7861;p93">
              <a:extLst>
                <a:ext uri="{FF2B5EF4-FFF2-40B4-BE49-F238E27FC236}">
                  <a16:creationId xmlns:a16="http://schemas.microsoft.com/office/drawing/2014/main" id="{C8164965-4A1E-F232-B419-0F33AFD0EE33}"/>
                </a:ext>
              </a:extLst>
            </p:cNvPr>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7862;p93">
              <a:extLst>
                <a:ext uri="{FF2B5EF4-FFF2-40B4-BE49-F238E27FC236}">
                  <a16:creationId xmlns:a16="http://schemas.microsoft.com/office/drawing/2014/main" id="{9F4DBF33-DD15-79C0-D7AD-8CA7811AB296}"/>
                </a:ext>
              </a:extLst>
            </p:cNvPr>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 name="Google Shape;7869;p93">
            <a:extLst>
              <a:ext uri="{FF2B5EF4-FFF2-40B4-BE49-F238E27FC236}">
                <a16:creationId xmlns:a16="http://schemas.microsoft.com/office/drawing/2014/main" id="{EFB972D3-5652-937B-3563-37C0E4C9949B}"/>
              </a:ext>
            </a:extLst>
          </p:cNvPr>
          <p:cNvGrpSpPr/>
          <p:nvPr/>
        </p:nvGrpSpPr>
        <p:grpSpPr>
          <a:xfrm>
            <a:off x="7222567" y="3301043"/>
            <a:ext cx="439988" cy="451486"/>
            <a:chOff x="-34005425" y="3945575"/>
            <a:chExt cx="293025" cy="292250"/>
          </a:xfrm>
          <a:solidFill>
            <a:schemeClr val="accent6"/>
          </a:solidFill>
          <a:scene3d>
            <a:camera prst="orthographicFront">
              <a:rot lat="0" lon="0" rev="0"/>
            </a:camera>
            <a:lightRig rig="contrasting" dir="t">
              <a:rot lat="0" lon="0" rev="7800000"/>
            </a:lightRig>
          </a:scene3d>
        </p:grpSpPr>
        <p:sp>
          <p:nvSpPr>
            <p:cNvPr id="1039" name="Google Shape;7870;p93">
              <a:extLst>
                <a:ext uri="{FF2B5EF4-FFF2-40B4-BE49-F238E27FC236}">
                  <a16:creationId xmlns:a16="http://schemas.microsoft.com/office/drawing/2014/main" id="{1B98DBD1-1B4F-3E0A-59FF-F4098A3CCE2E}"/>
                </a:ext>
              </a:extLst>
            </p:cNvPr>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7871;p93">
              <a:extLst>
                <a:ext uri="{FF2B5EF4-FFF2-40B4-BE49-F238E27FC236}">
                  <a16:creationId xmlns:a16="http://schemas.microsoft.com/office/drawing/2014/main" id="{409EDD61-58B9-6144-CB62-7886DF6E3FC2}"/>
                </a:ext>
              </a:extLst>
            </p:cNvPr>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7872;p93">
              <a:extLst>
                <a:ext uri="{FF2B5EF4-FFF2-40B4-BE49-F238E27FC236}">
                  <a16:creationId xmlns:a16="http://schemas.microsoft.com/office/drawing/2014/main" id="{16B52C87-5196-828D-4BF6-9CE4FF003A9F}"/>
                </a:ext>
              </a:extLst>
            </p:cNvPr>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8002;p93">
            <a:extLst>
              <a:ext uri="{FF2B5EF4-FFF2-40B4-BE49-F238E27FC236}">
                <a16:creationId xmlns:a16="http://schemas.microsoft.com/office/drawing/2014/main" id="{731FF465-B786-7308-4335-9EA793B3D1FD}"/>
              </a:ext>
            </a:extLst>
          </p:cNvPr>
          <p:cNvGrpSpPr/>
          <p:nvPr/>
        </p:nvGrpSpPr>
        <p:grpSpPr>
          <a:xfrm>
            <a:off x="1562377" y="1425374"/>
            <a:ext cx="430347" cy="440017"/>
            <a:chOff x="-34755225" y="3202075"/>
            <a:chExt cx="274100" cy="291450"/>
          </a:xfrm>
          <a:solidFill>
            <a:schemeClr val="accent6"/>
          </a:solidFill>
          <a:scene3d>
            <a:camera prst="orthographicFront">
              <a:rot lat="0" lon="0" rev="0"/>
            </a:camera>
            <a:lightRig rig="contrasting" dir="t">
              <a:rot lat="0" lon="0" rev="7800000"/>
            </a:lightRig>
          </a:scene3d>
        </p:grpSpPr>
        <p:sp>
          <p:nvSpPr>
            <p:cNvPr id="1043" name="Google Shape;8003;p93">
              <a:extLst>
                <a:ext uri="{FF2B5EF4-FFF2-40B4-BE49-F238E27FC236}">
                  <a16:creationId xmlns:a16="http://schemas.microsoft.com/office/drawing/2014/main" id="{4C9F5DA9-8D45-1675-AD20-498A330E22D0}"/>
                </a:ext>
              </a:extLst>
            </p:cNvPr>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8004;p93">
              <a:extLst>
                <a:ext uri="{FF2B5EF4-FFF2-40B4-BE49-F238E27FC236}">
                  <a16:creationId xmlns:a16="http://schemas.microsoft.com/office/drawing/2014/main" id="{CBED8939-3914-5011-98E4-EC3C9EF849AE}"/>
                </a:ext>
              </a:extLst>
            </p:cNvPr>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8005;p93">
              <a:extLst>
                <a:ext uri="{FF2B5EF4-FFF2-40B4-BE49-F238E27FC236}">
                  <a16:creationId xmlns:a16="http://schemas.microsoft.com/office/drawing/2014/main" id="{AC5B6A15-89FC-8731-2921-B418BAF92F89}"/>
                </a:ext>
              </a:extLst>
            </p:cNvPr>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8006;p93">
              <a:extLst>
                <a:ext uri="{FF2B5EF4-FFF2-40B4-BE49-F238E27FC236}">
                  <a16:creationId xmlns:a16="http://schemas.microsoft.com/office/drawing/2014/main" id="{7EC67899-4AEA-D742-2E4B-F734B8DABA0E}"/>
                </a:ext>
              </a:extLst>
            </p:cNvPr>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8007;p93">
              <a:extLst>
                <a:ext uri="{FF2B5EF4-FFF2-40B4-BE49-F238E27FC236}">
                  <a16:creationId xmlns:a16="http://schemas.microsoft.com/office/drawing/2014/main" id="{11316BA5-C6DC-320F-39B7-942F4513D2B3}"/>
                </a:ext>
              </a:extLst>
            </p:cNvPr>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8008;p93">
              <a:extLst>
                <a:ext uri="{FF2B5EF4-FFF2-40B4-BE49-F238E27FC236}">
                  <a16:creationId xmlns:a16="http://schemas.microsoft.com/office/drawing/2014/main" id="{19738C7D-607A-DF7D-31E9-A7B174316520}"/>
                </a:ext>
              </a:extLst>
            </p:cNvPr>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8009;p93">
              <a:extLst>
                <a:ext uri="{FF2B5EF4-FFF2-40B4-BE49-F238E27FC236}">
                  <a16:creationId xmlns:a16="http://schemas.microsoft.com/office/drawing/2014/main" id="{EC977160-AFCD-3A8C-CE30-049B0F858294}"/>
                </a:ext>
              </a:extLst>
            </p:cNvPr>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grpFill/>
            <a:ln>
              <a:noFill/>
            </a:ln>
            <a:effectLst/>
            <a:sp3d/>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editation App Pitch Deck by Slidesgo">
  <a:themeElements>
    <a:clrScheme name="Simple Light">
      <a:dk1>
        <a:srgbClr val="000000"/>
      </a:dk1>
      <a:lt1>
        <a:srgbClr val="FFFFFF"/>
      </a:lt1>
      <a:dk2>
        <a:srgbClr val="595959"/>
      </a:dk2>
      <a:lt2>
        <a:srgbClr val="EEEEEE"/>
      </a:lt2>
      <a:accent1>
        <a:srgbClr val="CAA8F5"/>
      </a:accent1>
      <a:accent2>
        <a:srgbClr val="FFF1E6"/>
      </a:accent2>
      <a:accent3>
        <a:srgbClr val="DD8C61"/>
      </a:accent3>
      <a:accent4>
        <a:srgbClr val="EDDCD2"/>
      </a:accent4>
      <a:accent5>
        <a:srgbClr val="F5B0CB"/>
      </a:accent5>
      <a:accent6>
        <a:srgbClr val="592E84"/>
      </a:accent6>
      <a:hlink>
        <a:srgbClr val="592E8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1340</TotalTime>
  <Words>474</Words>
  <Application>Microsoft Office PowerPoint</Application>
  <PresentationFormat>‫הצגה על המסך (16:9)</PresentationFormat>
  <Paragraphs>91</Paragraphs>
  <Slides>27</Slides>
  <Notes>27</Notes>
  <HiddenSlides>4</HiddenSlides>
  <MMClips>1</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27</vt:i4>
      </vt:variant>
    </vt:vector>
  </HeadingPairs>
  <TitlesOfParts>
    <vt:vector size="34" baseType="lpstr">
      <vt:lpstr>Open Sans</vt:lpstr>
      <vt:lpstr>Raleway</vt:lpstr>
      <vt:lpstr>Open Sans ExtraBold</vt:lpstr>
      <vt:lpstr>Raleway ExtraBold</vt:lpstr>
      <vt:lpstr>Wingdings</vt:lpstr>
      <vt:lpstr>Arial</vt:lpstr>
      <vt:lpstr>Meditation App Pitch Deck by Slidesgo</vt:lpstr>
      <vt:lpstr>Yoga Time</vt:lpstr>
      <vt:lpstr>Introduction</vt:lpstr>
      <vt:lpstr>Our Team</vt:lpstr>
      <vt:lpstr>Problem vs. Solution</vt:lpstr>
      <vt:lpstr>Problem</vt:lpstr>
      <vt:lpstr>Solution</vt:lpstr>
      <vt:lpstr>Our Competitors</vt:lpstr>
      <vt:lpstr>Functional Requirements</vt:lpstr>
      <vt:lpstr>Non-Functional Requirements</vt:lpstr>
      <vt:lpstr>Technological Mapping</vt:lpstr>
      <vt:lpstr>Product Demo</vt:lpstr>
      <vt:lpstr>Server</vt:lpstr>
      <vt:lpstr>Fire Store Documents</vt:lpstr>
      <vt:lpstr>Lambda Serverless</vt:lpstr>
      <vt:lpstr>Instances (servers)</vt:lpstr>
      <vt:lpstr>Load Balancer</vt:lpstr>
      <vt:lpstr>Target Group</vt:lpstr>
      <vt:lpstr>SNS</vt:lpstr>
      <vt:lpstr>מצגת של PowerPoint‏</vt:lpstr>
      <vt:lpstr>Future Work</vt:lpstr>
      <vt:lpstr>Diagrams</vt:lpstr>
      <vt:lpstr>State Machine Diagram</vt:lpstr>
      <vt:lpstr>Activity Diagram</vt:lpstr>
      <vt:lpstr>Use Case Diagram</vt:lpstr>
      <vt:lpstr>Sequence Diagram</vt:lpstr>
      <vt:lpstr>Entity Relations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Yoga Time</dc:title>
  <dc:creator>Netanel Levine</dc:creator>
  <cp:lastModifiedBy>Netanel Levine</cp:lastModifiedBy>
  <cp:revision>4</cp:revision>
  <dcterms:modified xsi:type="dcterms:W3CDTF">2023-01-19T15:12:26Z</dcterms:modified>
</cp:coreProperties>
</file>